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sldIdLst>
    <p:sldId id="256" r:id="rId4"/>
    <p:sldId id="257" r:id="rId5"/>
    <p:sldId id="258" r:id="rId6"/>
    <p:sldId id="259" r:id="rId7"/>
    <p:sldId id="260" r:id="rId8"/>
    <p:sldId id="261" r:id="rId9"/>
    <p:sldId id="262" r:id="rId10"/>
    <p:sldId id="263" r:id="rId11"/>
    <p:sldId id="264" r:id="rId12"/>
  </p:sldIdLst>
  <p:sldSz cx="10080625" cy="7559675"/>
  <p:notesSz cx="7559675" cy="10691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162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28" name="PlaceHolder 2"/>
          <p:cNvSpPr>
            <a:spLocks noGrp="1"/>
          </p:cNvSpPr>
          <p:nvPr>
            <p:ph type="body"/>
          </p:nvPr>
        </p:nvSpPr>
        <p:spPr>
          <a:xfrm>
            <a:off x="720000" y="2160000"/>
            <a:ext cx="8640000" cy="2091240"/>
          </a:xfrm>
          <a:prstGeom prst="rect">
            <a:avLst/>
          </a:prstGeom>
        </p:spPr>
        <p:txBody>
          <a:bodyPr lIns="0" tIns="0" rIns="0" bIns="0"/>
          <a:lstStyle/>
          <a:p>
            <a:endParaRPr lang="fr-FR" sz="2800" b="0" strike="noStrike" spc="-1">
              <a:solidFill>
                <a:srgbClr val="333333"/>
              </a:solidFill>
              <a:latin typeface="Open Sans"/>
            </a:endParaRPr>
          </a:p>
        </p:txBody>
      </p:sp>
      <p:sp>
        <p:nvSpPr>
          <p:cNvPr id="29" name="PlaceHolder 3"/>
          <p:cNvSpPr>
            <a:spLocks noGrp="1"/>
          </p:cNvSpPr>
          <p:nvPr>
            <p:ph type="body"/>
          </p:nvPr>
        </p:nvSpPr>
        <p:spPr>
          <a:xfrm>
            <a:off x="720000" y="4450320"/>
            <a:ext cx="8640000" cy="209124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31" name="PlaceHolder 2"/>
          <p:cNvSpPr>
            <a:spLocks noGrp="1"/>
          </p:cNvSpPr>
          <p:nvPr>
            <p:ph type="body"/>
          </p:nvPr>
        </p:nvSpPr>
        <p:spPr>
          <a:xfrm>
            <a:off x="720000" y="216000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32" name="PlaceHolder 3"/>
          <p:cNvSpPr>
            <a:spLocks noGrp="1"/>
          </p:cNvSpPr>
          <p:nvPr>
            <p:ph type="body"/>
          </p:nvPr>
        </p:nvSpPr>
        <p:spPr>
          <a:xfrm>
            <a:off x="5147280" y="216000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33" name="PlaceHolder 4"/>
          <p:cNvSpPr>
            <a:spLocks noGrp="1"/>
          </p:cNvSpPr>
          <p:nvPr>
            <p:ph type="body"/>
          </p:nvPr>
        </p:nvSpPr>
        <p:spPr>
          <a:xfrm>
            <a:off x="5147280" y="445032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34" name="PlaceHolder 5"/>
          <p:cNvSpPr>
            <a:spLocks noGrp="1"/>
          </p:cNvSpPr>
          <p:nvPr>
            <p:ph type="body"/>
          </p:nvPr>
        </p:nvSpPr>
        <p:spPr>
          <a:xfrm>
            <a:off x="720000" y="4450320"/>
            <a:ext cx="4215960" cy="209124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36" name="PlaceHolder 2"/>
          <p:cNvSpPr>
            <a:spLocks noGrp="1"/>
          </p:cNvSpPr>
          <p:nvPr>
            <p:ph type="body"/>
          </p:nvPr>
        </p:nvSpPr>
        <p:spPr>
          <a:xfrm>
            <a:off x="720000" y="2160000"/>
            <a:ext cx="2781720" cy="2091240"/>
          </a:xfrm>
          <a:prstGeom prst="rect">
            <a:avLst/>
          </a:prstGeom>
        </p:spPr>
        <p:txBody>
          <a:bodyPr lIns="0" tIns="0" rIns="0" bIns="0"/>
          <a:lstStyle/>
          <a:p>
            <a:endParaRPr lang="fr-FR" sz="2800" b="0" strike="noStrike" spc="-1">
              <a:solidFill>
                <a:srgbClr val="333333"/>
              </a:solidFill>
              <a:latin typeface="Open Sans"/>
            </a:endParaRPr>
          </a:p>
        </p:txBody>
      </p:sp>
      <p:sp>
        <p:nvSpPr>
          <p:cNvPr id="37" name="PlaceHolder 3"/>
          <p:cNvSpPr>
            <a:spLocks noGrp="1"/>
          </p:cNvSpPr>
          <p:nvPr>
            <p:ph type="body"/>
          </p:nvPr>
        </p:nvSpPr>
        <p:spPr>
          <a:xfrm>
            <a:off x="3641040" y="2160000"/>
            <a:ext cx="2781720" cy="2091240"/>
          </a:xfrm>
          <a:prstGeom prst="rect">
            <a:avLst/>
          </a:prstGeom>
        </p:spPr>
        <p:txBody>
          <a:bodyPr lIns="0" tIns="0" rIns="0" bIns="0"/>
          <a:lstStyle/>
          <a:p>
            <a:endParaRPr lang="fr-FR" sz="2800" b="0" strike="noStrike" spc="-1">
              <a:solidFill>
                <a:srgbClr val="333333"/>
              </a:solidFill>
              <a:latin typeface="Open Sans"/>
            </a:endParaRPr>
          </a:p>
        </p:txBody>
      </p:sp>
      <p:sp>
        <p:nvSpPr>
          <p:cNvPr id="38" name="PlaceHolder 4"/>
          <p:cNvSpPr>
            <a:spLocks noGrp="1"/>
          </p:cNvSpPr>
          <p:nvPr>
            <p:ph type="body"/>
          </p:nvPr>
        </p:nvSpPr>
        <p:spPr>
          <a:xfrm>
            <a:off x="6562440" y="2160000"/>
            <a:ext cx="2781720" cy="2091240"/>
          </a:xfrm>
          <a:prstGeom prst="rect">
            <a:avLst/>
          </a:prstGeom>
        </p:spPr>
        <p:txBody>
          <a:bodyPr lIns="0" tIns="0" rIns="0" bIns="0"/>
          <a:lstStyle/>
          <a:p>
            <a:endParaRPr lang="fr-FR" sz="2800" b="0" strike="noStrike" spc="-1">
              <a:solidFill>
                <a:srgbClr val="333333"/>
              </a:solidFill>
              <a:latin typeface="Open Sans"/>
            </a:endParaRPr>
          </a:p>
        </p:txBody>
      </p:sp>
      <p:sp>
        <p:nvSpPr>
          <p:cNvPr id="39" name="PlaceHolder 5"/>
          <p:cNvSpPr>
            <a:spLocks noGrp="1"/>
          </p:cNvSpPr>
          <p:nvPr>
            <p:ph type="body"/>
          </p:nvPr>
        </p:nvSpPr>
        <p:spPr>
          <a:xfrm>
            <a:off x="6562440" y="4450320"/>
            <a:ext cx="2781720" cy="2091240"/>
          </a:xfrm>
          <a:prstGeom prst="rect">
            <a:avLst/>
          </a:prstGeom>
        </p:spPr>
        <p:txBody>
          <a:bodyPr lIns="0" tIns="0" rIns="0" bIns="0"/>
          <a:lstStyle/>
          <a:p>
            <a:endParaRPr lang="fr-FR" sz="2800" b="0" strike="noStrike" spc="-1">
              <a:solidFill>
                <a:srgbClr val="333333"/>
              </a:solidFill>
              <a:latin typeface="Open Sans"/>
            </a:endParaRPr>
          </a:p>
        </p:txBody>
      </p:sp>
      <p:sp>
        <p:nvSpPr>
          <p:cNvPr id="40" name="PlaceHolder 6"/>
          <p:cNvSpPr>
            <a:spLocks noGrp="1"/>
          </p:cNvSpPr>
          <p:nvPr>
            <p:ph type="body"/>
          </p:nvPr>
        </p:nvSpPr>
        <p:spPr>
          <a:xfrm>
            <a:off x="3641040" y="4450320"/>
            <a:ext cx="2781720" cy="2091240"/>
          </a:xfrm>
          <a:prstGeom prst="rect">
            <a:avLst/>
          </a:prstGeom>
        </p:spPr>
        <p:txBody>
          <a:bodyPr lIns="0" tIns="0" rIns="0" bIns="0"/>
          <a:lstStyle/>
          <a:p>
            <a:endParaRPr lang="fr-FR" sz="2800" b="0" strike="noStrike" spc="-1">
              <a:solidFill>
                <a:srgbClr val="333333"/>
              </a:solidFill>
              <a:latin typeface="Open Sans"/>
            </a:endParaRPr>
          </a:p>
        </p:txBody>
      </p:sp>
      <p:sp>
        <p:nvSpPr>
          <p:cNvPr id="41" name="PlaceHolder 7"/>
          <p:cNvSpPr>
            <a:spLocks noGrp="1"/>
          </p:cNvSpPr>
          <p:nvPr>
            <p:ph type="body"/>
          </p:nvPr>
        </p:nvSpPr>
        <p:spPr>
          <a:xfrm>
            <a:off x="720000" y="4450320"/>
            <a:ext cx="2781720" cy="209124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8"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49" name="PlaceHolder 2"/>
          <p:cNvSpPr>
            <a:spLocks noGrp="1"/>
          </p:cNvSpPr>
          <p:nvPr>
            <p:ph type="subTitle"/>
          </p:nvPr>
        </p:nvSpPr>
        <p:spPr>
          <a:xfrm>
            <a:off x="720000" y="2160000"/>
            <a:ext cx="8640000" cy="4384800"/>
          </a:xfrm>
          <a:prstGeom prst="rect">
            <a:avLst/>
          </a:prstGeom>
        </p:spPr>
        <p:txBody>
          <a:bodyPr lIns="0" tIns="0" rIns="0" bIns="0" anchor="ctr"/>
          <a:lstStyle/>
          <a:p>
            <a:pPr algn="ctr"/>
            <a:endParaRPr lang="fr-FR"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51" name="PlaceHolder 2"/>
          <p:cNvSpPr>
            <a:spLocks noGrp="1"/>
          </p:cNvSpPr>
          <p:nvPr>
            <p:ph type="body"/>
          </p:nvPr>
        </p:nvSpPr>
        <p:spPr>
          <a:xfrm>
            <a:off x="720000" y="2160000"/>
            <a:ext cx="8640000" cy="438480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53" name="PlaceHolder 2"/>
          <p:cNvSpPr>
            <a:spLocks noGrp="1"/>
          </p:cNvSpPr>
          <p:nvPr>
            <p:ph type="body"/>
          </p:nvPr>
        </p:nvSpPr>
        <p:spPr>
          <a:xfrm>
            <a:off x="720000" y="2160000"/>
            <a:ext cx="4215960" cy="4384800"/>
          </a:xfrm>
          <a:prstGeom prst="rect">
            <a:avLst/>
          </a:prstGeom>
        </p:spPr>
        <p:txBody>
          <a:bodyPr lIns="0" tIns="0" rIns="0" bIns="0"/>
          <a:lstStyle/>
          <a:p>
            <a:endParaRPr lang="fr-FR" sz="2800" b="0" strike="noStrike" spc="-1">
              <a:solidFill>
                <a:srgbClr val="333333"/>
              </a:solidFill>
              <a:latin typeface="Open Sans"/>
            </a:endParaRPr>
          </a:p>
        </p:txBody>
      </p:sp>
      <p:sp>
        <p:nvSpPr>
          <p:cNvPr id="54" name="PlaceHolder 3"/>
          <p:cNvSpPr>
            <a:spLocks noGrp="1"/>
          </p:cNvSpPr>
          <p:nvPr>
            <p:ph type="body"/>
          </p:nvPr>
        </p:nvSpPr>
        <p:spPr>
          <a:xfrm>
            <a:off x="5147280" y="2160000"/>
            <a:ext cx="4215960" cy="438480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5"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6" name="PlaceHolder 1"/>
          <p:cNvSpPr>
            <a:spLocks noGrp="1"/>
          </p:cNvSpPr>
          <p:nvPr>
            <p:ph type="subTitle"/>
          </p:nvPr>
        </p:nvSpPr>
        <p:spPr>
          <a:xfrm>
            <a:off x="720000" y="300960"/>
            <a:ext cx="8855640" cy="5853600"/>
          </a:xfrm>
          <a:prstGeom prst="rect">
            <a:avLst/>
          </a:prstGeom>
        </p:spPr>
        <p:txBody>
          <a:bodyPr lIns="0" tIns="0" rIns="0" bIns="0" anchor="ctr"/>
          <a:lstStyle/>
          <a:p>
            <a:pPr algn="ctr"/>
            <a:endParaRPr lang="fr-FR"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58" name="PlaceHolder 2"/>
          <p:cNvSpPr>
            <a:spLocks noGrp="1"/>
          </p:cNvSpPr>
          <p:nvPr>
            <p:ph type="body"/>
          </p:nvPr>
        </p:nvSpPr>
        <p:spPr>
          <a:xfrm>
            <a:off x="720000" y="216000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59" name="PlaceHolder 3"/>
          <p:cNvSpPr>
            <a:spLocks noGrp="1"/>
          </p:cNvSpPr>
          <p:nvPr>
            <p:ph type="body"/>
          </p:nvPr>
        </p:nvSpPr>
        <p:spPr>
          <a:xfrm>
            <a:off x="720000" y="445032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60" name="PlaceHolder 4"/>
          <p:cNvSpPr>
            <a:spLocks noGrp="1"/>
          </p:cNvSpPr>
          <p:nvPr>
            <p:ph type="body"/>
          </p:nvPr>
        </p:nvSpPr>
        <p:spPr>
          <a:xfrm>
            <a:off x="5147280" y="2160000"/>
            <a:ext cx="4215960" cy="438480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7" name="PlaceHolder 2"/>
          <p:cNvSpPr>
            <a:spLocks noGrp="1"/>
          </p:cNvSpPr>
          <p:nvPr>
            <p:ph type="subTitle"/>
          </p:nvPr>
        </p:nvSpPr>
        <p:spPr>
          <a:xfrm>
            <a:off x="720000" y="2160000"/>
            <a:ext cx="8640000" cy="4384800"/>
          </a:xfrm>
          <a:prstGeom prst="rect">
            <a:avLst/>
          </a:prstGeom>
        </p:spPr>
        <p:txBody>
          <a:bodyPr lIns="0" tIns="0" rIns="0" bIns="0" anchor="ctr"/>
          <a:lstStyle/>
          <a:p>
            <a:pPr algn="ctr"/>
            <a:endParaRPr lang="fr-FR"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62" name="PlaceHolder 2"/>
          <p:cNvSpPr>
            <a:spLocks noGrp="1"/>
          </p:cNvSpPr>
          <p:nvPr>
            <p:ph type="body"/>
          </p:nvPr>
        </p:nvSpPr>
        <p:spPr>
          <a:xfrm>
            <a:off x="720000" y="2160000"/>
            <a:ext cx="4215960" cy="4384800"/>
          </a:xfrm>
          <a:prstGeom prst="rect">
            <a:avLst/>
          </a:prstGeom>
        </p:spPr>
        <p:txBody>
          <a:bodyPr lIns="0" tIns="0" rIns="0" bIns="0"/>
          <a:lstStyle/>
          <a:p>
            <a:endParaRPr lang="fr-FR" sz="2800" b="0" strike="noStrike" spc="-1">
              <a:solidFill>
                <a:srgbClr val="333333"/>
              </a:solidFill>
              <a:latin typeface="Open Sans"/>
            </a:endParaRPr>
          </a:p>
        </p:txBody>
      </p:sp>
      <p:sp>
        <p:nvSpPr>
          <p:cNvPr id="63" name="PlaceHolder 3"/>
          <p:cNvSpPr>
            <a:spLocks noGrp="1"/>
          </p:cNvSpPr>
          <p:nvPr>
            <p:ph type="body"/>
          </p:nvPr>
        </p:nvSpPr>
        <p:spPr>
          <a:xfrm>
            <a:off x="5147280" y="216000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64" name="PlaceHolder 4"/>
          <p:cNvSpPr>
            <a:spLocks noGrp="1"/>
          </p:cNvSpPr>
          <p:nvPr>
            <p:ph type="body"/>
          </p:nvPr>
        </p:nvSpPr>
        <p:spPr>
          <a:xfrm>
            <a:off x="5147280" y="4450320"/>
            <a:ext cx="4215960" cy="209124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66" name="PlaceHolder 2"/>
          <p:cNvSpPr>
            <a:spLocks noGrp="1"/>
          </p:cNvSpPr>
          <p:nvPr>
            <p:ph type="body"/>
          </p:nvPr>
        </p:nvSpPr>
        <p:spPr>
          <a:xfrm>
            <a:off x="720000" y="216000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67" name="PlaceHolder 3"/>
          <p:cNvSpPr>
            <a:spLocks noGrp="1"/>
          </p:cNvSpPr>
          <p:nvPr>
            <p:ph type="body"/>
          </p:nvPr>
        </p:nvSpPr>
        <p:spPr>
          <a:xfrm>
            <a:off x="5147280" y="216000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68" name="PlaceHolder 4"/>
          <p:cNvSpPr>
            <a:spLocks noGrp="1"/>
          </p:cNvSpPr>
          <p:nvPr>
            <p:ph type="body"/>
          </p:nvPr>
        </p:nvSpPr>
        <p:spPr>
          <a:xfrm>
            <a:off x="720000" y="4450320"/>
            <a:ext cx="8640000" cy="209124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70" name="PlaceHolder 2"/>
          <p:cNvSpPr>
            <a:spLocks noGrp="1"/>
          </p:cNvSpPr>
          <p:nvPr>
            <p:ph type="body"/>
          </p:nvPr>
        </p:nvSpPr>
        <p:spPr>
          <a:xfrm>
            <a:off x="720000" y="2160000"/>
            <a:ext cx="8640000" cy="2091240"/>
          </a:xfrm>
          <a:prstGeom prst="rect">
            <a:avLst/>
          </a:prstGeom>
        </p:spPr>
        <p:txBody>
          <a:bodyPr lIns="0" tIns="0" rIns="0" bIns="0"/>
          <a:lstStyle/>
          <a:p>
            <a:endParaRPr lang="fr-FR" sz="2800" b="0" strike="noStrike" spc="-1">
              <a:solidFill>
                <a:srgbClr val="333333"/>
              </a:solidFill>
              <a:latin typeface="Open Sans"/>
            </a:endParaRPr>
          </a:p>
        </p:txBody>
      </p:sp>
      <p:sp>
        <p:nvSpPr>
          <p:cNvPr id="71" name="PlaceHolder 3"/>
          <p:cNvSpPr>
            <a:spLocks noGrp="1"/>
          </p:cNvSpPr>
          <p:nvPr>
            <p:ph type="body"/>
          </p:nvPr>
        </p:nvSpPr>
        <p:spPr>
          <a:xfrm>
            <a:off x="720000" y="4450320"/>
            <a:ext cx="8640000" cy="209124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73" name="PlaceHolder 2"/>
          <p:cNvSpPr>
            <a:spLocks noGrp="1"/>
          </p:cNvSpPr>
          <p:nvPr>
            <p:ph type="body"/>
          </p:nvPr>
        </p:nvSpPr>
        <p:spPr>
          <a:xfrm>
            <a:off x="720000" y="216000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74" name="PlaceHolder 3"/>
          <p:cNvSpPr>
            <a:spLocks noGrp="1"/>
          </p:cNvSpPr>
          <p:nvPr>
            <p:ph type="body"/>
          </p:nvPr>
        </p:nvSpPr>
        <p:spPr>
          <a:xfrm>
            <a:off x="5147280" y="216000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75" name="PlaceHolder 4"/>
          <p:cNvSpPr>
            <a:spLocks noGrp="1"/>
          </p:cNvSpPr>
          <p:nvPr>
            <p:ph type="body"/>
          </p:nvPr>
        </p:nvSpPr>
        <p:spPr>
          <a:xfrm>
            <a:off x="5147280" y="445032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76" name="PlaceHolder 5"/>
          <p:cNvSpPr>
            <a:spLocks noGrp="1"/>
          </p:cNvSpPr>
          <p:nvPr>
            <p:ph type="body"/>
          </p:nvPr>
        </p:nvSpPr>
        <p:spPr>
          <a:xfrm>
            <a:off x="720000" y="4450320"/>
            <a:ext cx="4215960" cy="209124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78" name="PlaceHolder 2"/>
          <p:cNvSpPr>
            <a:spLocks noGrp="1"/>
          </p:cNvSpPr>
          <p:nvPr>
            <p:ph type="body"/>
          </p:nvPr>
        </p:nvSpPr>
        <p:spPr>
          <a:xfrm>
            <a:off x="720000" y="2160000"/>
            <a:ext cx="2781720" cy="2091240"/>
          </a:xfrm>
          <a:prstGeom prst="rect">
            <a:avLst/>
          </a:prstGeom>
        </p:spPr>
        <p:txBody>
          <a:bodyPr lIns="0" tIns="0" rIns="0" bIns="0"/>
          <a:lstStyle/>
          <a:p>
            <a:endParaRPr lang="fr-FR" sz="2800" b="0" strike="noStrike" spc="-1">
              <a:solidFill>
                <a:srgbClr val="333333"/>
              </a:solidFill>
              <a:latin typeface="Open Sans"/>
            </a:endParaRPr>
          </a:p>
        </p:txBody>
      </p:sp>
      <p:sp>
        <p:nvSpPr>
          <p:cNvPr id="79" name="PlaceHolder 3"/>
          <p:cNvSpPr>
            <a:spLocks noGrp="1"/>
          </p:cNvSpPr>
          <p:nvPr>
            <p:ph type="body"/>
          </p:nvPr>
        </p:nvSpPr>
        <p:spPr>
          <a:xfrm>
            <a:off x="3641040" y="2160000"/>
            <a:ext cx="2781720" cy="2091240"/>
          </a:xfrm>
          <a:prstGeom prst="rect">
            <a:avLst/>
          </a:prstGeom>
        </p:spPr>
        <p:txBody>
          <a:bodyPr lIns="0" tIns="0" rIns="0" bIns="0"/>
          <a:lstStyle/>
          <a:p>
            <a:endParaRPr lang="fr-FR" sz="2800" b="0" strike="noStrike" spc="-1">
              <a:solidFill>
                <a:srgbClr val="333333"/>
              </a:solidFill>
              <a:latin typeface="Open Sans"/>
            </a:endParaRPr>
          </a:p>
        </p:txBody>
      </p:sp>
      <p:sp>
        <p:nvSpPr>
          <p:cNvPr id="80" name="PlaceHolder 4"/>
          <p:cNvSpPr>
            <a:spLocks noGrp="1"/>
          </p:cNvSpPr>
          <p:nvPr>
            <p:ph type="body"/>
          </p:nvPr>
        </p:nvSpPr>
        <p:spPr>
          <a:xfrm>
            <a:off x="6562440" y="2160000"/>
            <a:ext cx="2781720" cy="2091240"/>
          </a:xfrm>
          <a:prstGeom prst="rect">
            <a:avLst/>
          </a:prstGeom>
        </p:spPr>
        <p:txBody>
          <a:bodyPr lIns="0" tIns="0" rIns="0" bIns="0"/>
          <a:lstStyle/>
          <a:p>
            <a:endParaRPr lang="fr-FR" sz="2800" b="0" strike="noStrike" spc="-1">
              <a:solidFill>
                <a:srgbClr val="333333"/>
              </a:solidFill>
              <a:latin typeface="Open Sans"/>
            </a:endParaRPr>
          </a:p>
        </p:txBody>
      </p:sp>
      <p:sp>
        <p:nvSpPr>
          <p:cNvPr id="81" name="PlaceHolder 5"/>
          <p:cNvSpPr>
            <a:spLocks noGrp="1"/>
          </p:cNvSpPr>
          <p:nvPr>
            <p:ph type="body"/>
          </p:nvPr>
        </p:nvSpPr>
        <p:spPr>
          <a:xfrm>
            <a:off x="6562440" y="4450320"/>
            <a:ext cx="2781720" cy="2091240"/>
          </a:xfrm>
          <a:prstGeom prst="rect">
            <a:avLst/>
          </a:prstGeom>
        </p:spPr>
        <p:txBody>
          <a:bodyPr lIns="0" tIns="0" rIns="0" bIns="0"/>
          <a:lstStyle/>
          <a:p>
            <a:endParaRPr lang="fr-FR" sz="2800" b="0" strike="noStrike" spc="-1">
              <a:solidFill>
                <a:srgbClr val="333333"/>
              </a:solidFill>
              <a:latin typeface="Open Sans"/>
            </a:endParaRPr>
          </a:p>
        </p:txBody>
      </p:sp>
      <p:sp>
        <p:nvSpPr>
          <p:cNvPr id="82" name="PlaceHolder 6"/>
          <p:cNvSpPr>
            <a:spLocks noGrp="1"/>
          </p:cNvSpPr>
          <p:nvPr>
            <p:ph type="body"/>
          </p:nvPr>
        </p:nvSpPr>
        <p:spPr>
          <a:xfrm>
            <a:off x="3641040" y="4450320"/>
            <a:ext cx="2781720" cy="2091240"/>
          </a:xfrm>
          <a:prstGeom prst="rect">
            <a:avLst/>
          </a:prstGeom>
        </p:spPr>
        <p:txBody>
          <a:bodyPr lIns="0" tIns="0" rIns="0" bIns="0"/>
          <a:lstStyle/>
          <a:p>
            <a:endParaRPr lang="fr-FR" sz="2800" b="0" strike="noStrike" spc="-1">
              <a:solidFill>
                <a:srgbClr val="333333"/>
              </a:solidFill>
              <a:latin typeface="Open Sans"/>
            </a:endParaRPr>
          </a:p>
        </p:txBody>
      </p:sp>
      <p:sp>
        <p:nvSpPr>
          <p:cNvPr id="83" name="PlaceHolder 7"/>
          <p:cNvSpPr>
            <a:spLocks noGrp="1"/>
          </p:cNvSpPr>
          <p:nvPr>
            <p:ph type="body"/>
          </p:nvPr>
        </p:nvSpPr>
        <p:spPr>
          <a:xfrm>
            <a:off x="720000" y="4450320"/>
            <a:ext cx="2781720" cy="209124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9"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90" name="PlaceHolder 2"/>
          <p:cNvSpPr>
            <a:spLocks noGrp="1"/>
          </p:cNvSpPr>
          <p:nvPr>
            <p:ph type="subTitle"/>
          </p:nvPr>
        </p:nvSpPr>
        <p:spPr>
          <a:xfrm>
            <a:off x="720000" y="2160000"/>
            <a:ext cx="8640000" cy="4384800"/>
          </a:xfrm>
          <a:prstGeom prst="rect">
            <a:avLst/>
          </a:prstGeom>
        </p:spPr>
        <p:txBody>
          <a:bodyPr lIns="0" tIns="0" rIns="0" bIns="0" anchor="ctr"/>
          <a:lstStyle/>
          <a:p>
            <a:pPr algn="ctr"/>
            <a:endParaRPr lang="fr-FR"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92" name="PlaceHolder 2"/>
          <p:cNvSpPr>
            <a:spLocks noGrp="1"/>
          </p:cNvSpPr>
          <p:nvPr>
            <p:ph type="body"/>
          </p:nvPr>
        </p:nvSpPr>
        <p:spPr>
          <a:xfrm>
            <a:off x="720000" y="2160000"/>
            <a:ext cx="8640000" cy="438480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94" name="PlaceHolder 2"/>
          <p:cNvSpPr>
            <a:spLocks noGrp="1"/>
          </p:cNvSpPr>
          <p:nvPr>
            <p:ph type="body"/>
          </p:nvPr>
        </p:nvSpPr>
        <p:spPr>
          <a:xfrm>
            <a:off x="720000" y="2160000"/>
            <a:ext cx="4215960" cy="4384800"/>
          </a:xfrm>
          <a:prstGeom prst="rect">
            <a:avLst/>
          </a:prstGeom>
        </p:spPr>
        <p:txBody>
          <a:bodyPr lIns="0" tIns="0" rIns="0" bIns="0"/>
          <a:lstStyle/>
          <a:p>
            <a:endParaRPr lang="fr-FR" sz="2800" b="0" strike="noStrike" spc="-1">
              <a:solidFill>
                <a:srgbClr val="333333"/>
              </a:solidFill>
              <a:latin typeface="Open Sans"/>
            </a:endParaRPr>
          </a:p>
        </p:txBody>
      </p:sp>
      <p:sp>
        <p:nvSpPr>
          <p:cNvPr id="95" name="PlaceHolder 3"/>
          <p:cNvSpPr>
            <a:spLocks noGrp="1"/>
          </p:cNvSpPr>
          <p:nvPr>
            <p:ph type="body"/>
          </p:nvPr>
        </p:nvSpPr>
        <p:spPr>
          <a:xfrm>
            <a:off x="5147280" y="2160000"/>
            <a:ext cx="4215960" cy="438480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6"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9" name="PlaceHolder 2"/>
          <p:cNvSpPr>
            <a:spLocks noGrp="1"/>
          </p:cNvSpPr>
          <p:nvPr>
            <p:ph type="body"/>
          </p:nvPr>
        </p:nvSpPr>
        <p:spPr>
          <a:xfrm>
            <a:off x="720000" y="2160000"/>
            <a:ext cx="8640000" cy="438480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7" name="PlaceHolder 1"/>
          <p:cNvSpPr>
            <a:spLocks noGrp="1"/>
          </p:cNvSpPr>
          <p:nvPr>
            <p:ph type="subTitle"/>
          </p:nvPr>
        </p:nvSpPr>
        <p:spPr>
          <a:xfrm>
            <a:off x="720000" y="300960"/>
            <a:ext cx="8855640" cy="5853600"/>
          </a:xfrm>
          <a:prstGeom prst="rect">
            <a:avLst/>
          </a:prstGeom>
        </p:spPr>
        <p:txBody>
          <a:bodyPr lIns="0" tIns="0" rIns="0" bIns="0" anchor="ctr"/>
          <a:lstStyle/>
          <a:p>
            <a:pPr algn="ctr"/>
            <a:endParaRPr lang="fr-FR"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99" name="PlaceHolder 2"/>
          <p:cNvSpPr>
            <a:spLocks noGrp="1"/>
          </p:cNvSpPr>
          <p:nvPr>
            <p:ph type="body"/>
          </p:nvPr>
        </p:nvSpPr>
        <p:spPr>
          <a:xfrm>
            <a:off x="720000" y="216000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100" name="PlaceHolder 3"/>
          <p:cNvSpPr>
            <a:spLocks noGrp="1"/>
          </p:cNvSpPr>
          <p:nvPr>
            <p:ph type="body"/>
          </p:nvPr>
        </p:nvSpPr>
        <p:spPr>
          <a:xfrm>
            <a:off x="720000" y="445032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101" name="PlaceHolder 4"/>
          <p:cNvSpPr>
            <a:spLocks noGrp="1"/>
          </p:cNvSpPr>
          <p:nvPr>
            <p:ph type="body"/>
          </p:nvPr>
        </p:nvSpPr>
        <p:spPr>
          <a:xfrm>
            <a:off x="5147280" y="2160000"/>
            <a:ext cx="4215960" cy="438480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103" name="PlaceHolder 2"/>
          <p:cNvSpPr>
            <a:spLocks noGrp="1"/>
          </p:cNvSpPr>
          <p:nvPr>
            <p:ph type="body"/>
          </p:nvPr>
        </p:nvSpPr>
        <p:spPr>
          <a:xfrm>
            <a:off x="720000" y="2160000"/>
            <a:ext cx="4215960" cy="4384800"/>
          </a:xfrm>
          <a:prstGeom prst="rect">
            <a:avLst/>
          </a:prstGeom>
        </p:spPr>
        <p:txBody>
          <a:bodyPr lIns="0" tIns="0" rIns="0" bIns="0"/>
          <a:lstStyle/>
          <a:p>
            <a:endParaRPr lang="fr-FR" sz="2800" b="0" strike="noStrike" spc="-1">
              <a:solidFill>
                <a:srgbClr val="333333"/>
              </a:solidFill>
              <a:latin typeface="Open Sans"/>
            </a:endParaRPr>
          </a:p>
        </p:txBody>
      </p:sp>
      <p:sp>
        <p:nvSpPr>
          <p:cNvPr id="104" name="PlaceHolder 3"/>
          <p:cNvSpPr>
            <a:spLocks noGrp="1"/>
          </p:cNvSpPr>
          <p:nvPr>
            <p:ph type="body"/>
          </p:nvPr>
        </p:nvSpPr>
        <p:spPr>
          <a:xfrm>
            <a:off x="5147280" y="216000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105" name="PlaceHolder 4"/>
          <p:cNvSpPr>
            <a:spLocks noGrp="1"/>
          </p:cNvSpPr>
          <p:nvPr>
            <p:ph type="body"/>
          </p:nvPr>
        </p:nvSpPr>
        <p:spPr>
          <a:xfrm>
            <a:off x="5147280" y="4450320"/>
            <a:ext cx="4215960" cy="209124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107" name="PlaceHolder 2"/>
          <p:cNvSpPr>
            <a:spLocks noGrp="1"/>
          </p:cNvSpPr>
          <p:nvPr>
            <p:ph type="body"/>
          </p:nvPr>
        </p:nvSpPr>
        <p:spPr>
          <a:xfrm>
            <a:off x="720000" y="216000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108" name="PlaceHolder 3"/>
          <p:cNvSpPr>
            <a:spLocks noGrp="1"/>
          </p:cNvSpPr>
          <p:nvPr>
            <p:ph type="body"/>
          </p:nvPr>
        </p:nvSpPr>
        <p:spPr>
          <a:xfrm>
            <a:off x="5147280" y="216000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109" name="PlaceHolder 4"/>
          <p:cNvSpPr>
            <a:spLocks noGrp="1"/>
          </p:cNvSpPr>
          <p:nvPr>
            <p:ph type="body"/>
          </p:nvPr>
        </p:nvSpPr>
        <p:spPr>
          <a:xfrm>
            <a:off x="720000" y="4450320"/>
            <a:ext cx="8640000" cy="209124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111" name="PlaceHolder 2"/>
          <p:cNvSpPr>
            <a:spLocks noGrp="1"/>
          </p:cNvSpPr>
          <p:nvPr>
            <p:ph type="body"/>
          </p:nvPr>
        </p:nvSpPr>
        <p:spPr>
          <a:xfrm>
            <a:off x="720000" y="2160000"/>
            <a:ext cx="8640000" cy="2091240"/>
          </a:xfrm>
          <a:prstGeom prst="rect">
            <a:avLst/>
          </a:prstGeom>
        </p:spPr>
        <p:txBody>
          <a:bodyPr lIns="0" tIns="0" rIns="0" bIns="0"/>
          <a:lstStyle/>
          <a:p>
            <a:endParaRPr lang="fr-FR" sz="2800" b="0" strike="noStrike" spc="-1">
              <a:solidFill>
                <a:srgbClr val="333333"/>
              </a:solidFill>
              <a:latin typeface="Open Sans"/>
            </a:endParaRPr>
          </a:p>
        </p:txBody>
      </p:sp>
      <p:sp>
        <p:nvSpPr>
          <p:cNvPr id="112" name="PlaceHolder 3"/>
          <p:cNvSpPr>
            <a:spLocks noGrp="1"/>
          </p:cNvSpPr>
          <p:nvPr>
            <p:ph type="body"/>
          </p:nvPr>
        </p:nvSpPr>
        <p:spPr>
          <a:xfrm>
            <a:off x="720000" y="4450320"/>
            <a:ext cx="8640000" cy="209124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114" name="PlaceHolder 2"/>
          <p:cNvSpPr>
            <a:spLocks noGrp="1"/>
          </p:cNvSpPr>
          <p:nvPr>
            <p:ph type="body"/>
          </p:nvPr>
        </p:nvSpPr>
        <p:spPr>
          <a:xfrm>
            <a:off x="720000" y="216000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115" name="PlaceHolder 3"/>
          <p:cNvSpPr>
            <a:spLocks noGrp="1"/>
          </p:cNvSpPr>
          <p:nvPr>
            <p:ph type="body"/>
          </p:nvPr>
        </p:nvSpPr>
        <p:spPr>
          <a:xfrm>
            <a:off x="5147280" y="216000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116" name="PlaceHolder 4"/>
          <p:cNvSpPr>
            <a:spLocks noGrp="1"/>
          </p:cNvSpPr>
          <p:nvPr>
            <p:ph type="body"/>
          </p:nvPr>
        </p:nvSpPr>
        <p:spPr>
          <a:xfrm>
            <a:off x="5147280" y="445032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117" name="PlaceHolder 5"/>
          <p:cNvSpPr>
            <a:spLocks noGrp="1"/>
          </p:cNvSpPr>
          <p:nvPr>
            <p:ph type="body"/>
          </p:nvPr>
        </p:nvSpPr>
        <p:spPr>
          <a:xfrm>
            <a:off x="720000" y="4450320"/>
            <a:ext cx="4215960" cy="209124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8"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119" name="PlaceHolder 2"/>
          <p:cNvSpPr>
            <a:spLocks noGrp="1"/>
          </p:cNvSpPr>
          <p:nvPr>
            <p:ph type="body"/>
          </p:nvPr>
        </p:nvSpPr>
        <p:spPr>
          <a:xfrm>
            <a:off x="720000" y="2160000"/>
            <a:ext cx="2781720" cy="2091240"/>
          </a:xfrm>
          <a:prstGeom prst="rect">
            <a:avLst/>
          </a:prstGeom>
        </p:spPr>
        <p:txBody>
          <a:bodyPr lIns="0" tIns="0" rIns="0" bIns="0"/>
          <a:lstStyle/>
          <a:p>
            <a:endParaRPr lang="fr-FR" sz="2800" b="0" strike="noStrike" spc="-1">
              <a:solidFill>
                <a:srgbClr val="333333"/>
              </a:solidFill>
              <a:latin typeface="Open Sans"/>
            </a:endParaRPr>
          </a:p>
        </p:txBody>
      </p:sp>
      <p:sp>
        <p:nvSpPr>
          <p:cNvPr id="120" name="PlaceHolder 3"/>
          <p:cNvSpPr>
            <a:spLocks noGrp="1"/>
          </p:cNvSpPr>
          <p:nvPr>
            <p:ph type="body"/>
          </p:nvPr>
        </p:nvSpPr>
        <p:spPr>
          <a:xfrm>
            <a:off x="3641040" y="2160000"/>
            <a:ext cx="2781720" cy="2091240"/>
          </a:xfrm>
          <a:prstGeom prst="rect">
            <a:avLst/>
          </a:prstGeom>
        </p:spPr>
        <p:txBody>
          <a:bodyPr lIns="0" tIns="0" rIns="0" bIns="0"/>
          <a:lstStyle/>
          <a:p>
            <a:endParaRPr lang="fr-FR" sz="2800" b="0" strike="noStrike" spc="-1">
              <a:solidFill>
                <a:srgbClr val="333333"/>
              </a:solidFill>
              <a:latin typeface="Open Sans"/>
            </a:endParaRPr>
          </a:p>
        </p:txBody>
      </p:sp>
      <p:sp>
        <p:nvSpPr>
          <p:cNvPr id="121" name="PlaceHolder 4"/>
          <p:cNvSpPr>
            <a:spLocks noGrp="1"/>
          </p:cNvSpPr>
          <p:nvPr>
            <p:ph type="body"/>
          </p:nvPr>
        </p:nvSpPr>
        <p:spPr>
          <a:xfrm>
            <a:off x="6562440" y="2160000"/>
            <a:ext cx="2781720" cy="2091240"/>
          </a:xfrm>
          <a:prstGeom prst="rect">
            <a:avLst/>
          </a:prstGeom>
        </p:spPr>
        <p:txBody>
          <a:bodyPr lIns="0" tIns="0" rIns="0" bIns="0"/>
          <a:lstStyle/>
          <a:p>
            <a:endParaRPr lang="fr-FR" sz="2800" b="0" strike="noStrike" spc="-1">
              <a:solidFill>
                <a:srgbClr val="333333"/>
              </a:solidFill>
              <a:latin typeface="Open Sans"/>
            </a:endParaRPr>
          </a:p>
        </p:txBody>
      </p:sp>
      <p:sp>
        <p:nvSpPr>
          <p:cNvPr id="122" name="PlaceHolder 5"/>
          <p:cNvSpPr>
            <a:spLocks noGrp="1"/>
          </p:cNvSpPr>
          <p:nvPr>
            <p:ph type="body"/>
          </p:nvPr>
        </p:nvSpPr>
        <p:spPr>
          <a:xfrm>
            <a:off x="6562440" y="4450320"/>
            <a:ext cx="2781720" cy="2091240"/>
          </a:xfrm>
          <a:prstGeom prst="rect">
            <a:avLst/>
          </a:prstGeom>
        </p:spPr>
        <p:txBody>
          <a:bodyPr lIns="0" tIns="0" rIns="0" bIns="0"/>
          <a:lstStyle/>
          <a:p>
            <a:endParaRPr lang="fr-FR" sz="2800" b="0" strike="noStrike" spc="-1">
              <a:solidFill>
                <a:srgbClr val="333333"/>
              </a:solidFill>
              <a:latin typeface="Open Sans"/>
            </a:endParaRPr>
          </a:p>
        </p:txBody>
      </p:sp>
      <p:sp>
        <p:nvSpPr>
          <p:cNvPr id="123" name="PlaceHolder 6"/>
          <p:cNvSpPr>
            <a:spLocks noGrp="1"/>
          </p:cNvSpPr>
          <p:nvPr>
            <p:ph type="body"/>
          </p:nvPr>
        </p:nvSpPr>
        <p:spPr>
          <a:xfrm>
            <a:off x="3641040" y="4450320"/>
            <a:ext cx="2781720" cy="2091240"/>
          </a:xfrm>
          <a:prstGeom prst="rect">
            <a:avLst/>
          </a:prstGeom>
        </p:spPr>
        <p:txBody>
          <a:bodyPr lIns="0" tIns="0" rIns="0" bIns="0"/>
          <a:lstStyle/>
          <a:p>
            <a:endParaRPr lang="fr-FR" sz="2800" b="0" strike="noStrike" spc="-1">
              <a:solidFill>
                <a:srgbClr val="333333"/>
              </a:solidFill>
              <a:latin typeface="Open Sans"/>
            </a:endParaRPr>
          </a:p>
        </p:txBody>
      </p:sp>
      <p:sp>
        <p:nvSpPr>
          <p:cNvPr id="124" name="PlaceHolder 7"/>
          <p:cNvSpPr>
            <a:spLocks noGrp="1"/>
          </p:cNvSpPr>
          <p:nvPr>
            <p:ph type="body"/>
          </p:nvPr>
        </p:nvSpPr>
        <p:spPr>
          <a:xfrm>
            <a:off x="720000" y="4450320"/>
            <a:ext cx="2781720" cy="209124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11" name="PlaceHolder 2"/>
          <p:cNvSpPr>
            <a:spLocks noGrp="1"/>
          </p:cNvSpPr>
          <p:nvPr>
            <p:ph type="body"/>
          </p:nvPr>
        </p:nvSpPr>
        <p:spPr>
          <a:xfrm>
            <a:off x="720000" y="2160000"/>
            <a:ext cx="4215960" cy="4384800"/>
          </a:xfrm>
          <a:prstGeom prst="rect">
            <a:avLst/>
          </a:prstGeom>
        </p:spPr>
        <p:txBody>
          <a:bodyPr lIns="0" tIns="0" rIns="0" bIns="0"/>
          <a:lstStyle/>
          <a:p>
            <a:endParaRPr lang="fr-FR" sz="2800" b="0" strike="noStrike" spc="-1">
              <a:solidFill>
                <a:srgbClr val="333333"/>
              </a:solidFill>
              <a:latin typeface="Open Sans"/>
            </a:endParaRPr>
          </a:p>
        </p:txBody>
      </p:sp>
      <p:sp>
        <p:nvSpPr>
          <p:cNvPr id="12" name="PlaceHolder 3"/>
          <p:cNvSpPr>
            <a:spLocks noGrp="1"/>
          </p:cNvSpPr>
          <p:nvPr>
            <p:ph type="body"/>
          </p:nvPr>
        </p:nvSpPr>
        <p:spPr>
          <a:xfrm>
            <a:off x="5147280" y="2160000"/>
            <a:ext cx="4215960" cy="438480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720000" y="300960"/>
            <a:ext cx="8855640" cy="5853600"/>
          </a:xfrm>
          <a:prstGeom prst="rect">
            <a:avLst/>
          </a:prstGeom>
        </p:spPr>
        <p:txBody>
          <a:bodyPr lIns="0" tIns="0" rIns="0" bIns="0" anchor="ctr"/>
          <a:lstStyle/>
          <a:p>
            <a:pPr algn="ctr"/>
            <a:endParaRPr lang="fr-FR"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16" name="PlaceHolder 2"/>
          <p:cNvSpPr>
            <a:spLocks noGrp="1"/>
          </p:cNvSpPr>
          <p:nvPr>
            <p:ph type="body"/>
          </p:nvPr>
        </p:nvSpPr>
        <p:spPr>
          <a:xfrm>
            <a:off x="720000" y="216000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17" name="PlaceHolder 3"/>
          <p:cNvSpPr>
            <a:spLocks noGrp="1"/>
          </p:cNvSpPr>
          <p:nvPr>
            <p:ph type="body"/>
          </p:nvPr>
        </p:nvSpPr>
        <p:spPr>
          <a:xfrm>
            <a:off x="720000" y="445032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18" name="PlaceHolder 4"/>
          <p:cNvSpPr>
            <a:spLocks noGrp="1"/>
          </p:cNvSpPr>
          <p:nvPr>
            <p:ph type="body"/>
          </p:nvPr>
        </p:nvSpPr>
        <p:spPr>
          <a:xfrm>
            <a:off x="5147280" y="2160000"/>
            <a:ext cx="4215960" cy="438480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20" name="PlaceHolder 2"/>
          <p:cNvSpPr>
            <a:spLocks noGrp="1"/>
          </p:cNvSpPr>
          <p:nvPr>
            <p:ph type="body"/>
          </p:nvPr>
        </p:nvSpPr>
        <p:spPr>
          <a:xfrm>
            <a:off x="720000" y="2160000"/>
            <a:ext cx="4215960" cy="4384800"/>
          </a:xfrm>
          <a:prstGeom prst="rect">
            <a:avLst/>
          </a:prstGeom>
        </p:spPr>
        <p:txBody>
          <a:bodyPr lIns="0" tIns="0" rIns="0" bIns="0"/>
          <a:lstStyle/>
          <a:p>
            <a:endParaRPr lang="fr-FR" sz="2800" b="0" strike="noStrike" spc="-1">
              <a:solidFill>
                <a:srgbClr val="333333"/>
              </a:solidFill>
              <a:latin typeface="Open Sans"/>
            </a:endParaRPr>
          </a:p>
        </p:txBody>
      </p:sp>
      <p:sp>
        <p:nvSpPr>
          <p:cNvPr id="21" name="PlaceHolder 3"/>
          <p:cNvSpPr>
            <a:spLocks noGrp="1"/>
          </p:cNvSpPr>
          <p:nvPr>
            <p:ph type="body"/>
          </p:nvPr>
        </p:nvSpPr>
        <p:spPr>
          <a:xfrm>
            <a:off x="5147280" y="216000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22" name="PlaceHolder 4"/>
          <p:cNvSpPr>
            <a:spLocks noGrp="1"/>
          </p:cNvSpPr>
          <p:nvPr>
            <p:ph type="body"/>
          </p:nvPr>
        </p:nvSpPr>
        <p:spPr>
          <a:xfrm>
            <a:off x="5147280" y="4450320"/>
            <a:ext cx="4215960" cy="209124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720000" y="300960"/>
            <a:ext cx="8855640" cy="1262520"/>
          </a:xfrm>
          <a:prstGeom prst="rect">
            <a:avLst/>
          </a:prstGeom>
        </p:spPr>
        <p:txBody>
          <a:bodyPr lIns="0" tIns="0" rIns="0" bIns="0" anchor="ctr"/>
          <a:lstStyle/>
          <a:p>
            <a:endParaRPr lang="fr-FR" sz="4400" b="1" strike="noStrike" spc="-1">
              <a:solidFill>
                <a:srgbClr val="333333"/>
              </a:solidFill>
              <a:latin typeface="Open Sans"/>
            </a:endParaRPr>
          </a:p>
        </p:txBody>
      </p:sp>
      <p:sp>
        <p:nvSpPr>
          <p:cNvPr id="24" name="PlaceHolder 2"/>
          <p:cNvSpPr>
            <a:spLocks noGrp="1"/>
          </p:cNvSpPr>
          <p:nvPr>
            <p:ph type="body"/>
          </p:nvPr>
        </p:nvSpPr>
        <p:spPr>
          <a:xfrm>
            <a:off x="720000" y="216000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25" name="PlaceHolder 3"/>
          <p:cNvSpPr>
            <a:spLocks noGrp="1"/>
          </p:cNvSpPr>
          <p:nvPr>
            <p:ph type="body"/>
          </p:nvPr>
        </p:nvSpPr>
        <p:spPr>
          <a:xfrm>
            <a:off x="5147280" y="2160000"/>
            <a:ext cx="4215960" cy="2091240"/>
          </a:xfrm>
          <a:prstGeom prst="rect">
            <a:avLst/>
          </a:prstGeom>
        </p:spPr>
        <p:txBody>
          <a:bodyPr lIns="0" tIns="0" rIns="0" bIns="0"/>
          <a:lstStyle/>
          <a:p>
            <a:endParaRPr lang="fr-FR" sz="2800" b="0" strike="noStrike" spc="-1">
              <a:solidFill>
                <a:srgbClr val="333333"/>
              </a:solidFill>
              <a:latin typeface="Open Sans"/>
            </a:endParaRPr>
          </a:p>
        </p:txBody>
      </p:sp>
      <p:sp>
        <p:nvSpPr>
          <p:cNvPr id="26" name="PlaceHolder 4"/>
          <p:cNvSpPr>
            <a:spLocks noGrp="1"/>
          </p:cNvSpPr>
          <p:nvPr>
            <p:ph type="body"/>
          </p:nvPr>
        </p:nvSpPr>
        <p:spPr>
          <a:xfrm>
            <a:off x="720000" y="4450320"/>
            <a:ext cx="8640000" cy="2091240"/>
          </a:xfrm>
          <a:prstGeom prst="rect">
            <a:avLst/>
          </a:prstGeom>
        </p:spPr>
        <p:txBody>
          <a:bodyPr lIns="0" tIns="0" rIns="0" bIns="0"/>
          <a:lstStyle/>
          <a:p>
            <a:endParaRPr lang="fr-FR" sz="2800" b="0" strike="noStrike" spc="-1">
              <a:solidFill>
                <a:srgbClr val="333333"/>
              </a:solidFill>
              <a:latin typeface="Open San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PlaceHolder 1"/>
          <p:cNvSpPr>
            <a:spLocks noGrp="1"/>
          </p:cNvSpPr>
          <p:nvPr>
            <p:ph type="title"/>
          </p:nvPr>
        </p:nvSpPr>
        <p:spPr>
          <a:xfrm>
            <a:off x="792000" y="4104000"/>
            <a:ext cx="8568000" cy="1440000"/>
          </a:xfrm>
          <a:prstGeom prst="rect">
            <a:avLst/>
          </a:prstGeom>
        </p:spPr>
        <p:txBody>
          <a:bodyPr lIns="0" tIns="0" rIns="0" bIns="0" anchor="ctr">
            <a:normAutofit/>
          </a:bodyPr>
          <a:lstStyle/>
          <a:p>
            <a:r>
              <a:rPr lang="fr-FR" sz="4800" b="1" strike="noStrike" spc="-1">
                <a:solidFill>
                  <a:srgbClr val="333333"/>
                </a:solidFill>
                <a:latin typeface="Open Sans"/>
              </a:rPr>
              <a:t>Cliquez pour éditer le format du texte-titre</a:t>
            </a:r>
          </a:p>
        </p:txBody>
      </p:sp>
      <p:sp>
        <p:nvSpPr>
          <p:cNvPr id="7" name="PlaceHolder 2"/>
          <p:cNvSpPr>
            <a:spLocks noGrp="1"/>
          </p:cNvSpPr>
          <p:nvPr>
            <p:ph type="body"/>
          </p:nvPr>
        </p:nvSpPr>
        <p:spPr>
          <a:xfrm>
            <a:off x="792000" y="5904000"/>
            <a:ext cx="8568000" cy="982440"/>
          </a:xfrm>
          <a:prstGeom prst="rect">
            <a:avLst/>
          </a:prstGeom>
        </p:spPr>
        <p:txBody>
          <a:bodyPr lIns="0" tIns="0" rIns="0" bIns="0">
            <a:normAutofit/>
          </a:bodyPr>
          <a:lstStyle/>
          <a:p>
            <a:pPr marL="432000" indent="-324000">
              <a:spcAft>
                <a:spcPts val="1879"/>
              </a:spcAft>
              <a:buClr>
                <a:srgbClr val="333333"/>
              </a:buClr>
              <a:buSzPct val="45000"/>
              <a:buFont typeface="Wingdings" charset="2"/>
              <a:buChar char=""/>
            </a:pPr>
            <a:r>
              <a:rPr lang="fr-FR" sz="2400" b="0" strike="noStrike" spc="-1">
                <a:solidFill>
                  <a:srgbClr val="333333"/>
                </a:solidFill>
                <a:latin typeface="Open Sans"/>
              </a:rPr>
              <a:t>Cliquez pour éditer le format du plan de texte</a:t>
            </a:r>
          </a:p>
          <a:p>
            <a:pPr marL="864000" lvl="1" indent="-324000">
              <a:spcAft>
                <a:spcPts val="1497"/>
              </a:spcAft>
              <a:buClr>
                <a:srgbClr val="FFFFFF"/>
              </a:buClr>
              <a:buSzPct val="75000"/>
              <a:buFont typeface="Symbol" charset="2"/>
              <a:buChar char=""/>
            </a:pPr>
            <a:r>
              <a:rPr lang="fr-FR" sz="2400" b="0" strike="noStrike" spc="-1">
                <a:solidFill>
                  <a:srgbClr val="333333"/>
                </a:solidFill>
                <a:latin typeface="Open Sans"/>
              </a:rPr>
              <a:t>Second niveau de plan</a:t>
            </a:r>
          </a:p>
          <a:p>
            <a:pPr marL="1296000" lvl="2" indent="-288000">
              <a:spcAft>
                <a:spcPts val="1120"/>
              </a:spcAft>
              <a:buClr>
                <a:srgbClr val="FFFFFF"/>
              </a:buClr>
              <a:buSzPct val="45000"/>
              <a:buFont typeface="Wingdings" charset="2"/>
              <a:buChar char=""/>
            </a:pPr>
            <a:r>
              <a:rPr lang="fr-FR" sz="2400" b="0" strike="noStrike" spc="-1">
                <a:solidFill>
                  <a:srgbClr val="333333"/>
                </a:solidFill>
                <a:latin typeface="Open Sans"/>
              </a:rPr>
              <a:t>Troisième niveau de plan</a:t>
            </a:r>
          </a:p>
          <a:p>
            <a:pPr marL="1728000" lvl="3" indent="-216000">
              <a:spcAft>
                <a:spcPts val="743"/>
              </a:spcAft>
              <a:buClr>
                <a:srgbClr val="FFFFFF"/>
              </a:buClr>
              <a:buSzPct val="75000"/>
              <a:buFont typeface="Symbol" charset="2"/>
              <a:buChar char=""/>
            </a:pPr>
            <a:r>
              <a:rPr lang="fr-FR" sz="2400" b="0" strike="noStrike" spc="-1">
                <a:solidFill>
                  <a:srgbClr val="333333"/>
                </a:solidFill>
                <a:latin typeface="Open Sans"/>
              </a:rPr>
              <a:t>Quatrième niveau de plan</a:t>
            </a:r>
          </a:p>
          <a:p>
            <a:pPr marL="2160000" lvl="4" indent="-216000">
              <a:spcAft>
                <a:spcPts val="366"/>
              </a:spcAft>
              <a:buClr>
                <a:srgbClr val="FFFFFF"/>
              </a:buClr>
              <a:buSzPct val="45000"/>
              <a:buFont typeface="Wingdings" charset="2"/>
              <a:buChar char=""/>
            </a:pPr>
            <a:r>
              <a:rPr lang="fr-FR" sz="2400" b="0" strike="noStrike" spc="-1">
                <a:solidFill>
                  <a:srgbClr val="333333"/>
                </a:solidFill>
                <a:latin typeface="Open Sans"/>
              </a:rPr>
              <a:t>Cinquième niveau de plan</a:t>
            </a:r>
          </a:p>
          <a:p>
            <a:pPr marL="2592000" lvl="5" indent="-216000">
              <a:spcAft>
                <a:spcPts val="366"/>
              </a:spcAft>
              <a:buClr>
                <a:srgbClr val="FFFFFF"/>
              </a:buClr>
              <a:buSzPct val="45000"/>
              <a:buFont typeface="Wingdings" charset="2"/>
              <a:buChar char=""/>
            </a:pPr>
            <a:r>
              <a:rPr lang="fr-FR" sz="2400" b="0" strike="noStrike" spc="-1">
                <a:solidFill>
                  <a:srgbClr val="333333"/>
                </a:solidFill>
                <a:latin typeface="Open Sans"/>
              </a:rPr>
              <a:t>Sixième niveau de plan</a:t>
            </a:r>
          </a:p>
          <a:p>
            <a:pPr marL="3024000" lvl="6" indent="-216000">
              <a:spcAft>
                <a:spcPts val="366"/>
              </a:spcAft>
              <a:buClr>
                <a:srgbClr val="FFFFFF"/>
              </a:buClr>
              <a:buSzPct val="45000"/>
              <a:buFont typeface="Wingdings" charset="2"/>
              <a:buChar char=""/>
            </a:pPr>
            <a:r>
              <a:rPr lang="fr-FR" sz="2400" b="0" strike="noStrike" spc="-1">
                <a:solidFill>
                  <a:srgbClr val="333333"/>
                </a:solidFill>
                <a:latin typeface="Open Sans"/>
              </a:rPr>
              <a:t>Septième niveau de plan</a:t>
            </a:r>
          </a:p>
        </p:txBody>
      </p:sp>
      <p:sp>
        <p:nvSpPr>
          <p:cNvPr id="2" name="PlaceHolder 3"/>
          <p:cNvSpPr>
            <a:spLocks noGrp="1"/>
          </p:cNvSpPr>
          <p:nvPr>
            <p:ph type="dt"/>
          </p:nvPr>
        </p:nvSpPr>
        <p:spPr>
          <a:xfrm>
            <a:off x="504000" y="6886440"/>
            <a:ext cx="2348280" cy="521280"/>
          </a:xfrm>
          <a:prstGeom prst="rect">
            <a:avLst/>
          </a:prstGeom>
        </p:spPr>
        <p:txBody>
          <a:bodyPr lIns="0" tIns="0" rIns="0" bIns="0"/>
          <a:lstStyle/>
          <a:p>
            <a:r>
              <a:rPr lang="fr-FR" sz="1400" b="0" strike="noStrike" spc="-1">
                <a:latin typeface="Open Sans"/>
              </a:rPr>
              <a:t>&lt;date/heure&gt;</a:t>
            </a:r>
          </a:p>
        </p:txBody>
      </p:sp>
      <p:sp>
        <p:nvSpPr>
          <p:cNvPr id="3" name="PlaceHolder 4"/>
          <p:cNvSpPr>
            <a:spLocks noGrp="1"/>
          </p:cNvSpPr>
          <p:nvPr>
            <p:ph type="ftr"/>
          </p:nvPr>
        </p:nvSpPr>
        <p:spPr>
          <a:xfrm>
            <a:off x="3447360" y="6886440"/>
            <a:ext cx="3195000" cy="521280"/>
          </a:xfrm>
          <a:prstGeom prst="rect">
            <a:avLst/>
          </a:prstGeom>
        </p:spPr>
        <p:txBody>
          <a:bodyPr lIns="0" tIns="0" rIns="0" bIns="0"/>
          <a:lstStyle/>
          <a:p>
            <a:pPr algn="ctr"/>
            <a:r>
              <a:rPr lang="fr-FR" sz="1400" b="0" strike="noStrike" spc="-1">
                <a:latin typeface="Open Sans"/>
              </a:rPr>
              <a:t>&lt;pied de page&gt;</a:t>
            </a:r>
          </a:p>
        </p:txBody>
      </p:sp>
      <p:sp>
        <p:nvSpPr>
          <p:cNvPr id="4" name="PlaceHolder 5"/>
          <p:cNvSpPr>
            <a:spLocks noGrp="1"/>
          </p:cNvSpPr>
          <p:nvPr>
            <p:ph type="sldNum"/>
          </p:nvPr>
        </p:nvSpPr>
        <p:spPr>
          <a:xfrm>
            <a:off x="7227360" y="6886440"/>
            <a:ext cx="2348280" cy="521280"/>
          </a:xfrm>
          <a:prstGeom prst="rect">
            <a:avLst/>
          </a:prstGeom>
        </p:spPr>
        <p:txBody>
          <a:bodyPr lIns="0" tIns="0" rIns="0" bIns="0"/>
          <a:lstStyle/>
          <a:p>
            <a:pPr algn="r"/>
            <a:fld id="{B7300843-DBC2-4751-947D-D1FF37A0CD44}" type="slidenum">
              <a:rPr lang="fr-FR" sz="1400" b="0" strike="noStrike" spc="-1">
                <a:latin typeface="Open Sans"/>
              </a:rPr>
              <a:t>‹N°›</a:t>
            </a:fld>
            <a:r>
              <a:rPr lang="fr-FR" sz="1400" b="0" strike="noStrike" spc="-1">
                <a:latin typeface="Open Sans"/>
              </a:rPr>
              <a:t> / </a:t>
            </a:r>
            <a:fld id="{79D82E69-8A13-4690-803A-9DBFCF41233D}" type="slidecount">
              <a:rPr lang="fr-FR" sz="1400" b="0" strike="noStrike" spc="-1">
                <a:latin typeface="Open Sans"/>
              </a:rPr>
              <a:t>9</a:t>
            </a:fld>
            <a:endParaRPr lang="fr-FR" sz="1400" b="0" strike="noStrike" spc="-1">
              <a:latin typeface="Open Sans"/>
            </a:endParaRPr>
          </a:p>
        </p:txBody>
      </p:sp>
      <p:sp>
        <p:nvSpPr>
          <p:cNvPr id="5" name="CustomShape 6"/>
          <p:cNvSpPr/>
          <p:nvPr/>
        </p:nvSpPr>
        <p:spPr>
          <a:xfrm>
            <a:off x="0" y="4320000"/>
            <a:ext cx="504000" cy="1080000"/>
          </a:xfrm>
          <a:prstGeom prst="rect">
            <a:avLst/>
          </a:prstGeom>
          <a:solidFill>
            <a:srgbClr val="EF2929"/>
          </a:solidFill>
          <a:ln>
            <a:noFill/>
          </a:ln>
        </p:spPr>
        <p:style>
          <a:lnRef idx="0">
            <a:scrgbClr r="0" g="0" b="0"/>
          </a:lnRef>
          <a:fillRef idx="0">
            <a:scrgbClr r="0" g="0" b="0"/>
          </a:fillRef>
          <a:effectRef idx="0">
            <a:scrgbClr r="0" g="0" b="0"/>
          </a:effectRef>
          <a:fontRef idx="minor"/>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2" name="PlaceHolder 1"/>
          <p:cNvSpPr>
            <a:spLocks noGrp="1"/>
          </p:cNvSpPr>
          <p:nvPr>
            <p:ph type="title"/>
          </p:nvPr>
        </p:nvSpPr>
        <p:spPr>
          <a:xfrm>
            <a:off x="720000" y="300960"/>
            <a:ext cx="8855640" cy="1262520"/>
          </a:xfrm>
          <a:prstGeom prst="rect">
            <a:avLst/>
          </a:prstGeom>
        </p:spPr>
        <p:txBody>
          <a:bodyPr lIns="0" tIns="0" rIns="0" bIns="0" anchor="ctr"/>
          <a:lstStyle/>
          <a:p>
            <a:r>
              <a:rPr lang="fr-FR" sz="4400" b="1" strike="noStrike" spc="-1">
                <a:solidFill>
                  <a:srgbClr val="333333"/>
                </a:solidFill>
                <a:latin typeface="Open Sans"/>
              </a:rPr>
              <a:t>Cliquez pour éditer le format du texte-titre</a:t>
            </a:r>
          </a:p>
        </p:txBody>
      </p:sp>
      <p:sp>
        <p:nvSpPr>
          <p:cNvPr id="43" name="PlaceHolder 2"/>
          <p:cNvSpPr>
            <a:spLocks noGrp="1"/>
          </p:cNvSpPr>
          <p:nvPr>
            <p:ph type="body"/>
          </p:nvPr>
        </p:nvSpPr>
        <p:spPr>
          <a:xfrm>
            <a:off x="720000" y="2160000"/>
            <a:ext cx="8640000" cy="4384800"/>
          </a:xfrm>
          <a:prstGeom prst="rect">
            <a:avLst/>
          </a:prstGeom>
        </p:spPr>
        <p:txBody>
          <a:bodyPr lIns="0" tIns="0" rIns="0" bIns="0"/>
          <a:lstStyle/>
          <a:p>
            <a:pPr marL="432000" indent="-324000">
              <a:spcAft>
                <a:spcPts val="1414"/>
              </a:spcAft>
              <a:buClr>
                <a:srgbClr val="EF2929"/>
              </a:buClr>
              <a:buSzPct val="45000"/>
              <a:buFont typeface="Wingdings" charset="2"/>
              <a:buChar char=""/>
            </a:pPr>
            <a:r>
              <a:rPr lang="fr-FR" sz="2800" b="0" strike="noStrike" spc="-1">
                <a:solidFill>
                  <a:srgbClr val="333333"/>
                </a:solidFill>
                <a:latin typeface="Open Sans"/>
              </a:rPr>
              <a:t>Cliquez pour éditer le format du plan de texte</a:t>
            </a:r>
          </a:p>
          <a:p>
            <a:pPr marL="864000" lvl="1" indent="-324000">
              <a:spcAft>
                <a:spcPts val="1134"/>
              </a:spcAft>
              <a:buClr>
                <a:srgbClr val="EF2929"/>
              </a:buClr>
              <a:buSzPct val="75000"/>
              <a:buFont typeface="Symbol" charset="2"/>
              <a:buChar char=""/>
            </a:pPr>
            <a:r>
              <a:rPr lang="fr-FR" sz="2800" b="0" strike="noStrike" spc="-1">
                <a:solidFill>
                  <a:srgbClr val="333333"/>
                </a:solidFill>
                <a:latin typeface="Open Sans"/>
              </a:rPr>
              <a:t>Second niveau de plan</a:t>
            </a:r>
          </a:p>
          <a:p>
            <a:pPr marL="1296000" lvl="2" indent="-288000">
              <a:spcAft>
                <a:spcPts val="845"/>
              </a:spcAft>
              <a:buClr>
                <a:srgbClr val="EF2929"/>
              </a:buClr>
              <a:buSzPct val="45000"/>
              <a:buFont typeface="Wingdings" charset="2"/>
              <a:buChar char=""/>
            </a:pPr>
            <a:r>
              <a:rPr lang="fr-FR" sz="2800" b="0" strike="noStrike" spc="-1">
                <a:solidFill>
                  <a:srgbClr val="333333"/>
                </a:solidFill>
                <a:latin typeface="Open Sans"/>
              </a:rPr>
              <a:t>Troisième niveau de plan</a:t>
            </a:r>
          </a:p>
          <a:p>
            <a:pPr marL="1728000" lvl="3" indent="-216000">
              <a:spcAft>
                <a:spcPts val="567"/>
              </a:spcAft>
              <a:buClr>
                <a:srgbClr val="EF2929"/>
              </a:buClr>
              <a:buSzPct val="75000"/>
              <a:buFont typeface="Symbol" charset="2"/>
              <a:buChar char=""/>
            </a:pPr>
            <a:r>
              <a:rPr lang="fr-FR" sz="2800" b="0" strike="noStrike" spc="-1">
                <a:solidFill>
                  <a:srgbClr val="333333"/>
                </a:solidFill>
                <a:latin typeface="Open Sans"/>
              </a:rPr>
              <a:t>Quatrième niveau de plan</a:t>
            </a:r>
          </a:p>
          <a:p>
            <a:pPr marL="2160000" lvl="4" indent="-216000">
              <a:spcAft>
                <a:spcPts val="283"/>
              </a:spcAft>
              <a:buClr>
                <a:srgbClr val="EF2929"/>
              </a:buClr>
              <a:buSzPct val="45000"/>
              <a:buFont typeface="Wingdings" charset="2"/>
              <a:buChar char=""/>
            </a:pPr>
            <a:r>
              <a:rPr lang="fr-FR" sz="2800" b="0" strike="noStrike" spc="-1">
                <a:solidFill>
                  <a:srgbClr val="333333"/>
                </a:solidFill>
                <a:latin typeface="Open Sans"/>
              </a:rPr>
              <a:t>Cinquième niveau de plan</a:t>
            </a:r>
          </a:p>
          <a:p>
            <a:pPr marL="2592000" lvl="5" indent="-216000">
              <a:spcAft>
                <a:spcPts val="283"/>
              </a:spcAft>
              <a:buClr>
                <a:srgbClr val="EF2929"/>
              </a:buClr>
              <a:buSzPct val="45000"/>
              <a:buFont typeface="Wingdings" charset="2"/>
              <a:buChar char=""/>
            </a:pPr>
            <a:r>
              <a:rPr lang="fr-FR" sz="2800" b="0" strike="noStrike" spc="-1">
                <a:solidFill>
                  <a:srgbClr val="333333"/>
                </a:solidFill>
                <a:latin typeface="Open Sans"/>
              </a:rPr>
              <a:t>Sixième niveau de plan</a:t>
            </a:r>
          </a:p>
          <a:p>
            <a:pPr marL="3024000" lvl="6" indent="-216000">
              <a:spcAft>
                <a:spcPts val="283"/>
              </a:spcAft>
              <a:buClr>
                <a:srgbClr val="EF2929"/>
              </a:buClr>
              <a:buSzPct val="45000"/>
              <a:buFont typeface="Wingdings" charset="2"/>
              <a:buChar char=""/>
            </a:pPr>
            <a:r>
              <a:rPr lang="fr-FR" sz="2800" b="0" strike="noStrike" spc="-1">
                <a:solidFill>
                  <a:srgbClr val="333333"/>
                </a:solidFill>
                <a:latin typeface="Open Sans"/>
              </a:rPr>
              <a:t>Septième niveau de plan</a:t>
            </a:r>
          </a:p>
        </p:txBody>
      </p:sp>
      <p:sp>
        <p:nvSpPr>
          <p:cNvPr id="44" name="PlaceHolder 3"/>
          <p:cNvSpPr>
            <a:spLocks noGrp="1"/>
          </p:cNvSpPr>
          <p:nvPr>
            <p:ph type="dt"/>
          </p:nvPr>
        </p:nvSpPr>
        <p:spPr>
          <a:xfrm>
            <a:off x="504000" y="6886800"/>
            <a:ext cx="2348280" cy="521280"/>
          </a:xfrm>
          <a:prstGeom prst="rect">
            <a:avLst/>
          </a:prstGeom>
        </p:spPr>
        <p:txBody>
          <a:bodyPr lIns="0" tIns="0" rIns="0" bIns="0"/>
          <a:lstStyle/>
          <a:p>
            <a:r>
              <a:rPr lang="fr-FR" sz="1400" b="0" strike="noStrike" spc="-1">
                <a:latin typeface="Open Sans"/>
              </a:rPr>
              <a:t>&lt;date/heure&gt;</a:t>
            </a:r>
          </a:p>
        </p:txBody>
      </p:sp>
      <p:sp>
        <p:nvSpPr>
          <p:cNvPr id="45" name="PlaceHolder 4"/>
          <p:cNvSpPr>
            <a:spLocks noGrp="1"/>
          </p:cNvSpPr>
          <p:nvPr>
            <p:ph type="ftr"/>
          </p:nvPr>
        </p:nvSpPr>
        <p:spPr>
          <a:xfrm>
            <a:off x="3447360" y="6886800"/>
            <a:ext cx="3195000" cy="521280"/>
          </a:xfrm>
          <a:prstGeom prst="rect">
            <a:avLst/>
          </a:prstGeom>
        </p:spPr>
        <p:txBody>
          <a:bodyPr lIns="0" tIns="0" rIns="0" bIns="0"/>
          <a:lstStyle/>
          <a:p>
            <a:pPr algn="ctr"/>
            <a:r>
              <a:rPr lang="fr-FR" sz="1400" b="0" strike="noStrike" spc="-1">
                <a:latin typeface="Open Sans"/>
              </a:rPr>
              <a:t>&lt;pied de page&gt;</a:t>
            </a:r>
          </a:p>
        </p:txBody>
      </p:sp>
      <p:sp>
        <p:nvSpPr>
          <p:cNvPr id="46" name="PlaceHolder 5"/>
          <p:cNvSpPr>
            <a:spLocks noGrp="1"/>
          </p:cNvSpPr>
          <p:nvPr>
            <p:ph type="sldNum"/>
          </p:nvPr>
        </p:nvSpPr>
        <p:spPr>
          <a:xfrm>
            <a:off x="7227360" y="6886800"/>
            <a:ext cx="2348280" cy="521280"/>
          </a:xfrm>
          <a:prstGeom prst="rect">
            <a:avLst/>
          </a:prstGeom>
        </p:spPr>
        <p:txBody>
          <a:bodyPr lIns="0" tIns="0" rIns="0" bIns="0"/>
          <a:lstStyle/>
          <a:p>
            <a:pPr algn="r"/>
            <a:fld id="{EBD8BED8-42B6-4DA0-A658-7399F8C698A5}" type="slidenum">
              <a:rPr lang="fr-FR" sz="1400" b="0" strike="noStrike" spc="-1">
                <a:latin typeface="Open Sans"/>
              </a:rPr>
              <a:t>‹N°›</a:t>
            </a:fld>
            <a:r>
              <a:rPr lang="fr-FR" sz="1400" b="0" strike="noStrike" spc="-1">
                <a:latin typeface="Open Sans"/>
              </a:rPr>
              <a:t> / </a:t>
            </a:r>
            <a:fld id="{562CBB55-7F1A-4CBF-BF9E-2C3B05AAEFD1}" type="slidecount">
              <a:rPr lang="fr-FR" sz="1400" b="0" strike="noStrike" spc="-1">
                <a:latin typeface="Open Sans"/>
              </a:rPr>
              <a:t>9</a:t>
            </a:fld>
            <a:endParaRPr lang="fr-FR" sz="1400" b="0" strike="noStrike" spc="-1">
              <a:latin typeface="Open Sans"/>
            </a:endParaRPr>
          </a:p>
        </p:txBody>
      </p:sp>
      <p:sp>
        <p:nvSpPr>
          <p:cNvPr id="47" name="CustomShape 6"/>
          <p:cNvSpPr/>
          <p:nvPr/>
        </p:nvSpPr>
        <p:spPr>
          <a:xfrm>
            <a:off x="0" y="288000"/>
            <a:ext cx="504000" cy="1080000"/>
          </a:xfrm>
          <a:prstGeom prst="rect">
            <a:avLst/>
          </a:prstGeom>
          <a:solidFill>
            <a:srgbClr val="EF2929"/>
          </a:solidFill>
          <a:ln>
            <a:noFill/>
          </a:ln>
        </p:spPr>
        <p:style>
          <a:lnRef idx="0">
            <a:scrgbClr r="0" g="0" b="0"/>
          </a:lnRef>
          <a:fillRef idx="0">
            <a:scrgbClr r="0" g="0" b="0"/>
          </a:fillRef>
          <a:effectRef idx="0">
            <a:scrgbClr r="0" g="0" b="0"/>
          </a:effectRef>
          <a:fontRef idx="minor"/>
        </p:style>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 name="PlaceHolder 1"/>
          <p:cNvSpPr>
            <a:spLocks noGrp="1"/>
          </p:cNvSpPr>
          <p:nvPr>
            <p:ph type="title"/>
          </p:nvPr>
        </p:nvSpPr>
        <p:spPr>
          <a:xfrm>
            <a:off x="212760" y="234000"/>
            <a:ext cx="9631440" cy="1028880"/>
          </a:xfrm>
          <a:prstGeom prst="rect">
            <a:avLst/>
          </a:prstGeom>
        </p:spPr>
        <p:txBody>
          <a:bodyPr lIns="90360" tIns="44280" rIns="90360" bIns="44280"/>
          <a:lstStyle/>
          <a:p>
            <a:r>
              <a:rPr lang="fr-FR" sz="2380" b="1" strike="noStrike" spc="-1">
                <a:solidFill>
                  <a:srgbClr val="003399"/>
                </a:solidFill>
                <a:latin typeface="Arial"/>
              </a:rPr>
              <a:t>Cliquez pour éditer le format du texte-titre</a:t>
            </a:r>
          </a:p>
        </p:txBody>
      </p:sp>
      <p:sp>
        <p:nvSpPr>
          <p:cNvPr id="85" name="PlaceHolder 2"/>
          <p:cNvSpPr>
            <a:spLocks noGrp="1"/>
          </p:cNvSpPr>
          <p:nvPr>
            <p:ph type="body"/>
          </p:nvPr>
        </p:nvSpPr>
        <p:spPr>
          <a:xfrm>
            <a:off x="799560" y="1366560"/>
            <a:ext cx="8483040" cy="5509080"/>
          </a:xfrm>
          <a:prstGeom prst="rect">
            <a:avLst/>
          </a:prstGeom>
        </p:spPr>
        <p:txBody>
          <a:bodyPr lIns="90360" tIns="44280" rIns="90360" bIns="44280">
            <a:normAutofit/>
          </a:bodyPr>
          <a:lstStyle/>
          <a:p>
            <a:pPr marL="177480" indent="-177480">
              <a:spcBef>
                <a:spcPts val="2750"/>
              </a:spcBef>
              <a:buClr>
                <a:srgbClr val="000000"/>
              </a:buClr>
              <a:buFont typeface="Arial"/>
              <a:buChar char="•"/>
            </a:pPr>
            <a:r>
              <a:rPr lang="fr-FR" sz="2210" b="0" strike="noStrike" spc="-1">
                <a:solidFill>
                  <a:srgbClr val="000000"/>
                </a:solidFill>
                <a:latin typeface="Arial"/>
              </a:rPr>
              <a:t>Cliquez pour éditer le format du plan de texte</a:t>
            </a:r>
          </a:p>
          <a:p>
            <a:pPr marL="457200" lvl="1" indent="-165240">
              <a:spcBef>
                <a:spcPts val="1236"/>
              </a:spcBef>
              <a:buClr>
                <a:srgbClr val="000000"/>
              </a:buClr>
              <a:buFont typeface="Arial"/>
              <a:buChar char="–"/>
            </a:pPr>
            <a:r>
              <a:rPr lang="fr-FR" sz="1990" b="0" strike="noStrike" spc="-1">
                <a:solidFill>
                  <a:srgbClr val="000000"/>
                </a:solidFill>
                <a:latin typeface="Arial"/>
              </a:rPr>
              <a:t>Second niveau de plan</a:t>
            </a:r>
          </a:p>
          <a:p>
            <a:pPr marL="685800" lvl="2" indent="-114480">
              <a:spcBef>
                <a:spcPts val="547"/>
              </a:spcBef>
              <a:buClr>
                <a:srgbClr val="000000"/>
              </a:buClr>
              <a:buFont typeface="Arial"/>
              <a:buChar char="-"/>
            </a:pPr>
            <a:r>
              <a:rPr lang="fr-FR" sz="1760" b="0" strike="noStrike" spc="-1">
                <a:solidFill>
                  <a:srgbClr val="000000"/>
                </a:solidFill>
                <a:latin typeface="Arial"/>
              </a:rPr>
              <a:t>Troisième niveau de plan</a:t>
            </a:r>
          </a:p>
          <a:p>
            <a:pPr marL="914400" lvl="3" indent="-114480">
              <a:spcBef>
                <a:spcPts val="218"/>
              </a:spcBef>
              <a:buClr>
                <a:srgbClr val="000000"/>
              </a:buClr>
              <a:buFont typeface="Arial"/>
              <a:buChar char="-"/>
            </a:pPr>
            <a:r>
              <a:rPr lang="fr-FR" sz="1760" b="0" strike="noStrike" spc="-1">
                <a:solidFill>
                  <a:srgbClr val="000000"/>
                </a:solidFill>
                <a:latin typeface="Arial"/>
              </a:rPr>
              <a:t>Quatrième niveau de plan</a:t>
            </a:r>
          </a:p>
          <a:p>
            <a:pPr marL="1143000" lvl="4" indent="-114480">
              <a:spcBef>
                <a:spcPts val="218"/>
              </a:spcBef>
              <a:buClr>
                <a:srgbClr val="000000"/>
              </a:buClr>
              <a:buFont typeface="Arial"/>
              <a:buChar char="-"/>
            </a:pPr>
            <a:r>
              <a:rPr lang="fr-FR" sz="1760" b="0" strike="noStrike" spc="-1">
                <a:solidFill>
                  <a:srgbClr val="000000"/>
                </a:solidFill>
                <a:latin typeface="Arial"/>
              </a:rPr>
              <a:t>Cinquième niveau de plan</a:t>
            </a:r>
          </a:p>
          <a:p>
            <a:pPr marL="1143000" lvl="5" indent="-114480">
              <a:spcBef>
                <a:spcPts val="218"/>
              </a:spcBef>
              <a:buClr>
                <a:srgbClr val="000000"/>
              </a:buClr>
              <a:buFont typeface="Arial"/>
              <a:buChar char="-"/>
            </a:pPr>
            <a:r>
              <a:rPr lang="fr-FR" sz="1760" b="0" strike="noStrike" spc="-1">
                <a:solidFill>
                  <a:srgbClr val="000000"/>
                </a:solidFill>
                <a:latin typeface="Arial"/>
              </a:rPr>
              <a:t>Sixième niveau de plan</a:t>
            </a:r>
          </a:p>
          <a:p>
            <a:pPr marL="1143000" lvl="6" indent="-114480">
              <a:spcBef>
                <a:spcPts val="218"/>
              </a:spcBef>
              <a:buClr>
                <a:srgbClr val="000000"/>
              </a:buClr>
              <a:buFont typeface="Arial"/>
              <a:buChar char="-"/>
            </a:pPr>
            <a:r>
              <a:rPr lang="fr-FR" sz="1760" b="0" strike="noStrike" spc="-1">
                <a:solidFill>
                  <a:srgbClr val="000000"/>
                </a:solidFill>
                <a:latin typeface="Arial"/>
              </a:rPr>
              <a:t>Septième niveau de plan</a:t>
            </a:r>
          </a:p>
        </p:txBody>
      </p:sp>
      <p:sp>
        <p:nvSpPr>
          <p:cNvPr id="86" name="Line 3"/>
          <p:cNvSpPr/>
          <p:nvPr/>
        </p:nvSpPr>
        <p:spPr>
          <a:xfrm>
            <a:off x="337320" y="640440"/>
            <a:ext cx="9405000" cy="0"/>
          </a:xfrm>
          <a:prstGeom prst="line">
            <a:avLst/>
          </a:prstGeom>
          <a:ln w="12600">
            <a:solidFill>
              <a:srgbClr val="000080"/>
            </a:solidFill>
            <a:miter/>
          </a:ln>
        </p:spPr>
        <p:style>
          <a:lnRef idx="0">
            <a:scrgbClr r="0" g="0" b="0"/>
          </a:lnRef>
          <a:fillRef idx="0">
            <a:scrgbClr r="0" g="0" b="0"/>
          </a:fillRef>
          <a:effectRef idx="0">
            <a:scrgbClr r="0" g="0" b="0"/>
          </a:effectRef>
          <a:fontRef idx="minor"/>
        </p:style>
      </p:sp>
      <p:sp>
        <p:nvSpPr>
          <p:cNvPr id="87" name="Line 4"/>
          <p:cNvSpPr/>
          <p:nvPr/>
        </p:nvSpPr>
        <p:spPr>
          <a:xfrm>
            <a:off x="337680" y="7257240"/>
            <a:ext cx="9405000" cy="0"/>
          </a:xfrm>
          <a:prstGeom prst="line">
            <a:avLst/>
          </a:prstGeom>
          <a:ln w="25560">
            <a:solidFill>
              <a:srgbClr val="000000"/>
            </a:solidFill>
            <a:miter/>
          </a:ln>
        </p:spPr>
        <p:style>
          <a:lnRef idx="0">
            <a:scrgbClr r="0" g="0" b="0"/>
          </a:lnRef>
          <a:fillRef idx="0">
            <a:scrgbClr r="0" g="0" b="0"/>
          </a:fillRef>
          <a:effectRef idx="0">
            <a:scrgbClr r="0" g="0" b="0"/>
          </a:effectRef>
          <a:fontRef idx="minor"/>
        </p:style>
      </p:sp>
      <p:sp>
        <p:nvSpPr>
          <p:cNvPr id="88" name="CustomShape 5"/>
          <p:cNvSpPr/>
          <p:nvPr/>
        </p:nvSpPr>
        <p:spPr>
          <a:xfrm>
            <a:off x="9069120" y="7311240"/>
            <a:ext cx="797760" cy="241200"/>
          </a:xfrm>
          <a:prstGeom prst="rect">
            <a:avLst/>
          </a:prstGeom>
          <a:noFill/>
          <a:ln>
            <a:noFill/>
          </a:ln>
        </p:spPr>
        <p:style>
          <a:lnRef idx="0">
            <a:scrgbClr r="0" g="0" b="0"/>
          </a:lnRef>
          <a:fillRef idx="0">
            <a:scrgbClr r="0" g="0" b="0"/>
          </a:fillRef>
          <a:effectRef idx="0">
            <a:scrgbClr r="0" g="0" b="0"/>
          </a:effectRef>
          <a:fontRef idx="minor"/>
        </p:style>
        <p:txBody>
          <a:bodyPr lIns="90360" tIns="44280" rIns="90360" bIns="44280"/>
          <a:lstStyle/>
          <a:p>
            <a:pPr marL="216000" indent="-216000" algn="r">
              <a:buClr>
                <a:srgbClr val="000000"/>
              </a:buClr>
              <a:buSzPct val="45000"/>
              <a:buFont typeface="Wingdings" charset="2"/>
              <a:buChar char=""/>
            </a:pPr>
            <a:fld id="{B8D11D20-26CD-4134-856F-D5273BCD9071}" type="slidenum">
              <a:rPr lang="fr-FR" sz="1000" b="0" strike="noStrike" spc="-1">
                <a:latin typeface="Arial"/>
              </a:rPr>
              <a:t>‹N°›</a:t>
            </a:fld>
            <a:endParaRPr lang="fr-FR" sz="1000" b="0" strike="noStrike" spc="-1">
              <a:latin typeface="Arial"/>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extShape 1"/>
          <p:cNvSpPr txBox="1"/>
          <p:nvPr/>
        </p:nvSpPr>
        <p:spPr>
          <a:xfrm>
            <a:off x="792000" y="3578400"/>
            <a:ext cx="8568000" cy="2491920"/>
          </a:xfrm>
          <a:prstGeom prst="rect">
            <a:avLst/>
          </a:prstGeom>
          <a:noFill/>
          <a:ln>
            <a:noFill/>
          </a:ln>
        </p:spPr>
        <p:txBody>
          <a:bodyPr lIns="0" tIns="0" rIns="0" bIns="0" anchor="ctr">
            <a:normAutofit/>
          </a:bodyPr>
          <a:lstStyle/>
          <a:p>
            <a:r>
              <a:rPr lang="fr-FR" sz="4800" b="1" strike="noStrike" spc="-1">
                <a:solidFill>
                  <a:srgbClr val="333333"/>
                </a:solidFill>
                <a:latin typeface="Open Sans"/>
              </a:rPr>
              <a:t>Éducation inclusive : tous concernés.</a:t>
            </a:r>
          </a:p>
        </p:txBody>
      </p:sp>
      <p:sp>
        <p:nvSpPr>
          <p:cNvPr id="126" name="TextShape 2"/>
          <p:cNvSpPr txBox="1"/>
          <p:nvPr/>
        </p:nvSpPr>
        <p:spPr>
          <a:xfrm>
            <a:off x="792000" y="5904000"/>
            <a:ext cx="8568000" cy="982440"/>
          </a:xfrm>
          <a:prstGeom prst="rect">
            <a:avLst/>
          </a:prstGeom>
          <a:noFill/>
          <a:ln>
            <a:noFill/>
          </a:ln>
        </p:spPr>
        <p:txBody>
          <a:bodyPr lIns="0" tIns="0" rIns="0" bIns="0" anchor="ctr"/>
          <a:lstStyle/>
          <a:p>
            <a:pPr algn="ctr"/>
            <a:r>
              <a:rPr lang="fr-FR" sz="3200" b="0" strike="noStrike" spc="-1">
                <a:latin typeface="Open Sans"/>
              </a:rPr>
              <a:t>Emmanuel Guichardaz – Trisomie 21 France</a:t>
            </a:r>
          </a:p>
        </p:txBody>
      </p:sp>
      <p:sp>
        <p:nvSpPr>
          <p:cNvPr id="127" name="TextShape 3"/>
          <p:cNvSpPr txBox="1"/>
          <p:nvPr/>
        </p:nvSpPr>
        <p:spPr>
          <a:xfrm>
            <a:off x="1008000" y="1957680"/>
            <a:ext cx="5184000" cy="346320"/>
          </a:xfrm>
          <a:prstGeom prst="rect">
            <a:avLst/>
          </a:prstGeom>
          <a:noFill/>
          <a:ln>
            <a:noFill/>
          </a:ln>
        </p:spPr>
        <p:txBody>
          <a:bodyPr lIns="90000" tIns="45000" rIns="90000" bIns="45000"/>
          <a:lstStyle/>
          <a:p>
            <a:r>
              <a:rPr lang="fr-FR" sz="1800" b="0" strike="noStrike" spc="-1">
                <a:latin typeface="Arial"/>
              </a:rPr>
              <a:t>ATELIER 3</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TextShape 1"/>
          <p:cNvSpPr txBox="1"/>
          <p:nvPr/>
        </p:nvSpPr>
        <p:spPr>
          <a:xfrm>
            <a:off x="720000" y="300960"/>
            <a:ext cx="8855640" cy="1262520"/>
          </a:xfrm>
          <a:prstGeom prst="rect">
            <a:avLst/>
          </a:prstGeom>
          <a:noFill/>
          <a:ln>
            <a:noFill/>
          </a:ln>
        </p:spPr>
        <p:txBody>
          <a:bodyPr lIns="0" tIns="0" rIns="0" bIns="0" anchor="ctr"/>
          <a:lstStyle/>
          <a:p>
            <a:r>
              <a:rPr lang="fr-FR" sz="4400" b="1" strike="noStrike" spc="-1">
                <a:solidFill>
                  <a:srgbClr val="333333"/>
                </a:solidFill>
                <a:latin typeface="Open Sans"/>
              </a:rPr>
              <a:t>Les acteurs de la scolarisation</a:t>
            </a:r>
          </a:p>
        </p:txBody>
      </p:sp>
      <p:sp>
        <p:nvSpPr>
          <p:cNvPr id="129" name="TextShape 2"/>
          <p:cNvSpPr txBox="1"/>
          <p:nvPr/>
        </p:nvSpPr>
        <p:spPr>
          <a:xfrm>
            <a:off x="576000" y="2448000"/>
            <a:ext cx="2808000" cy="936000"/>
          </a:xfrm>
          <a:prstGeom prst="rect">
            <a:avLst/>
          </a:prstGeom>
          <a:noFill/>
          <a:ln>
            <a:noFill/>
          </a:ln>
        </p:spPr>
        <p:txBody>
          <a:bodyPr lIns="90000" tIns="45000" rIns="90000" bIns="45000"/>
          <a:lstStyle/>
          <a:p>
            <a:r>
              <a:rPr lang="fr-FR" sz="2600" b="1" strike="noStrike" spc="-1">
                <a:latin typeface="Arial"/>
              </a:rPr>
              <a:t>Enseignant de la classe</a:t>
            </a:r>
            <a:endParaRPr lang="fr-FR" sz="2600" b="0" strike="noStrike" spc="-1">
              <a:latin typeface="Arial"/>
            </a:endParaRPr>
          </a:p>
        </p:txBody>
      </p:sp>
      <p:sp>
        <p:nvSpPr>
          <p:cNvPr id="130" name="TextShape 3"/>
          <p:cNvSpPr txBox="1"/>
          <p:nvPr/>
        </p:nvSpPr>
        <p:spPr>
          <a:xfrm>
            <a:off x="3528000" y="2016000"/>
            <a:ext cx="3528000" cy="648000"/>
          </a:xfrm>
          <a:prstGeom prst="rect">
            <a:avLst/>
          </a:prstGeom>
          <a:noFill/>
          <a:ln>
            <a:noFill/>
          </a:ln>
        </p:spPr>
        <p:txBody>
          <a:bodyPr lIns="90000" tIns="45000" rIns="90000" bIns="45000"/>
          <a:lstStyle/>
          <a:p>
            <a:r>
              <a:rPr lang="fr-FR" sz="2400" b="1" strike="noStrike" spc="-1">
                <a:latin typeface="Arial"/>
              </a:rPr>
              <a:t>Etablissement scolaire </a:t>
            </a:r>
            <a:endParaRPr lang="fr-FR" sz="2400" b="0" strike="noStrike" spc="-1">
              <a:latin typeface="Arial"/>
            </a:endParaRPr>
          </a:p>
        </p:txBody>
      </p:sp>
      <p:sp>
        <p:nvSpPr>
          <p:cNvPr id="131" name="TextShape 4"/>
          <p:cNvSpPr txBox="1"/>
          <p:nvPr/>
        </p:nvSpPr>
        <p:spPr>
          <a:xfrm>
            <a:off x="6768000" y="2952000"/>
            <a:ext cx="1584000" cy="657000"/>
          </a:xfrm>
          <a:prstGeom prst="rect">
            <a:avLst/>
          </a:prstGeom>
          <a:noFill/>
          <a:ln>
            <a:noFill/>
          </a:ln>
        </p:spPr>
        <p:txBody>
          <a:bodyPr lIns="90000" tIns="45000" rIns="90000" bIns="45000"/>
          <a:lstStyle/>
          <a:p>
            <a:r>
              <a:rPr lang="fr-FR" sz="2000" b="1" strike="noStrike" spc="-1">
                <a:latin typeface="Arial"/>
              </a:rPr>
              <a:t>Enseignant spécialisé</a:t>
            </a:r>
            <a:endParaRPr lang="fr-FR" sz="2000" b="0" strike="noStrike" spc="-1">
              <a:latin typeface="Arial"/>
            </a:endParaRPr>
          </a:p>
        </p:txBody>
      </p:sp>
      <p:sp>
        <p:nvSpPr>
          <p:cNvPr id="132" name="TextShape 5"/>
          <p:cNvSpPr txBox="1"/>
          <p:nvPr/>
        </p:nvSpPr>
        <p:spPr>
          <a:xfrm>
            <a:off x="3744000" y="3109680"/>
            <a:ext cx="2664000" cy="1138320"/>
          </a:xfrm>
          <a:prstGeom prst="rect">
            <a:avLst/>
          </a:prstGeom>
          <a:noFill/>
          <a:ln>
            <a:noFill/>
          </a:ln>
        </p:spPr>
        <p:txBody>
          <a:bodyPr lIns="90000" tIns="45000" rIns="90000" bIns="45000"/>
          <a:lstStyle/>
          <a:p>
            <a:r>
              <a:rPr lang="fr-FR" sz="3200" b="1" strike="noStrike" spc="-1">
                <a:latin typeface="Arial"/>
              </a:rPr>
              <a:t>Et l’élève ? </a:t>
            </a:r>
            <a:endParaRPr lang="fr-FR" sz="3200" b="0" strike="noStrike" spc="-1">
              <a:latin typeface="Arial"/>
            </a:endParaRPr>
          </a:p>
        </p:txBody>
      </p:sp>
      <p:sp>
        <p:nvSpPr>
          <p:cNvPr id="133" name="TextShape 6"/>
          <p:cNvSpPr txBox="1"/>
          <p:nvPr/>
        </p:nvSpPr>
        <p:spPr>
          <a:xfrm>
            <a:off x="5616000" y="4824000"/>
            <a:ext cx="2664000" cy="1008000"/>
          </a:xfrm>
          <a:prstGeom prst="rect">
            <a:avLst/>
          </a:prstGeom>
          <a:noFill/>
          <a:ln>
            <a:noFill/>
          </a:ln>
        </p:spPr>
        <p:txBody>
          <a:bodyPr lIns="90000" tIns="45000" rIns="90000" bIns="45000"/>
          <a:lstStyle/>
          <a:p>
            <a:r>
              <a:rPr lang="fr-FR" sz="2600" b="1" strike="noStrike" spc="-1">
                <a:latin typeface="Arial"/>
              </a:rPr>
              <a:t>Médecin spécialiste</a:t>
            </a:r>
            <a:endParaRPr lang="fr-FR" sz="2600" b="0" strike="noStrike" spc="-1">
              <a:latin typeface="Arial"/>
            </a:endParaRPr>
          </a:p>
        </p:txBody>
      </p:sp>
      <p:sp>
        <p:nvSpPr>
          <p:cNvPr id="134" name="TextShape 7"/>
          <p:cNvSpPr txBox="1"/>
          <p:nvPr/>
        </p:nvSpPr>
        <p:spPr>
          <a:xfrm>
            <a:off x="720000" y="4536000"/>
            <a:ext cx="2592000" cy="940320"/>
          </a:xfrm>
          <a:prstGeom prst="rect">
            <a:avLst/>
          </a:prstGeom>
          <a:noFill/>
          <a:ln>
            <a:noFill/>
          </a:ln>
        </p:spPr>
        <p:txBody>
          <a:bodyPr lIns="90000" tIns="45000" rIns="90000" bIns="45000"/>
          <a:lstStyle/>
          <a:p>
            <a:r>
              <a:rPr lang="fr-FR" sz="2000" b="1" strike="noStrike" spc="-1">
                <a:latin typeface="Arial"/>
              </a:rPr>
              <a:t>Autre professionnel de la santé</a:t>
            </a:r>
            <a:endParaRPr lang="fr-FR" sz="2000" b="0" strike="noStrike" spc="-1">
              <a:latin typeface="Arial"/>
            </a:endParaRPr>
          </a:p>
        </p:txBody>
      </p:sp>
      <p:sp>
        <p:nvSpPr>
          <p:cNvPr id="135" name="TextShape 8"/>
          <p:cNvSpPr txBox="1"/>
          <p:nvPr/>
        </p:nvSpPr>
        <p:spPr>
          <a:xfrm>
            <a:off x="3600000" y="5332680"/>
            <a:ext cx="1584000" cy="715320"/>
          </a:xfrm>
          <a:prstGeom prst="rect">
            <a:avLst/>
          </a:prstGeom>
          <a:noFill/>
          <a:ln>
            <a:noFill/>
          </a:ln>
        </p:spPr>
        <p:txBody>
          <a:bodyPr lIns="90000" tIns="45000" rIns="90000" bIns="45000"/>
          <a:lstStyle/>
          <a:p>
            <a:r>
              <a:rPr lang="fr-FR" sz="2200" b="1" strike="noStrike" spc="-1">
                <a:latin typeface="Arial"/>
              </a:rPr>
              <a:t>Parents</a:t>
            </a:r>
            <a:endParaRPr lang="fr-FR" sz="2200" b="0" strike="noStrike" spc="-1">
              <a:latin typeface="Arial"/>
            </a:endParaRPr>
          </a:p>
        </p:txBody>
      </p:sp>
      <p:sp>
        <p:nvSpPr>
          <p:cNvPr id="136" name="TextShape 9"/>
          <p:cNvSpPr txBox="1"/>
          <p:nvPr/>
        </p:nvSpPr>
        <p:spPr>
          <a:xfrm>
            <a:off x="7776000" y="3960000"/>
            <a:ext cx="1584000" cy="715320"/>
          </a:xfrm>
          <a:prstGeom prst="rect">
            <a:avLst/>
          </a:prstGeom>
          <a:noFill/>
          <a:ln>
            <a:noFill/>
          </a:ln>
        </p:spPr>
        <p:txBody>
          <a:bodyPr lIns="90000" tIns="45000" rIns="90000" bIns="45000"/>
          <a:lstStyle/>
          <a:p>
            <a:r>
              <a:rPr lang="fr-FR" sz="2200" b="1" strike="noStrike" spc="-1">
                <a:latin typeface="Arial"/>
              </a:rPr>
              <a:t>Service social</a:t>
            </a:r>
            <a:endParaRPr lang="fr-FR" sz="2200" b="0" strike="noStrike" spc="-1">
              <a:latin typeface="Arial"/>
            </a:endParaRPr>
          </a:p>
        </p:txBody>
      </p:sp>
    </p:spTree>
  </p:cSld>
  <p:clrMapOvr>
    <a:masterClrMapping/>
  </p:clrMapOvr>
  <p:timing>
    <p:tnLst>
      <p:par>
        <p:cTn id="1" dur="indefinite" restart="never" nodeType="tmRoot">
          <p:childTnLst>
            <p:seq>
              <p:cTn id="2" nodeType="mainSeq">
                <p:childTnLst>
                  <p:par>
                    <p:cTn id="3" fill="freeze">
                      <p:stCondLst>
                        <p:cond delay="indefinite"/>
                      </p:stCondLst>
                      <p:childTnLst>
                        <p:par>
                          <p:cTn id="4" fill="freeze">
                            <p:stCondLst>
                              <p:cond delay="0"/>
                            </p:stCondLst>
                            <p:childTnLst>
                              <p:par>
                                <p:cTn id="5" presetID="31" presetClass="entr" fill="hold" nodeType="clickEffect">
                                  <p:stCondLst>
                                    <p:cond delay="0"/>
                                  </p:stCondLst>
                                  <p:childTnLst>
                                    <p:set>
                                      <p:cBhvr>
                                        <p:cTn id="6" dur="1" fill="hold">
                                          <p:stCondLst>
                                            <p:cond delay="0"/>
                                          </p:stCondLst>
                                        </p:cTn>
                                        <p:tgtEl>
                                          <p:spTgt spid="130">
                                            <p:txEl>
                                              <p:pRg st="0" end="24"/>
                                            </p:txEl>
                                          </p:spTgt>
                                        </p:tgtEl>
                                        <p:attrNameLst>
                                          <p:attrName>style.visibility</p:attrName>
                                        </p:attrNameLst>
                                      </p:cBhvr>
                                      <p:to>
                                        <p:strVal val="visible"/>
                                      </p:to>
                                    </p:set>
                                    <p:anim calcmode="lin" valueType="num">
                                      <p:cBhvr additive="repl">
                                        <p:cTn id="7" dur="1000" fill="hold"/>
                                        <p:tgtEl>
                                          <p:spTgt spid="130">
                                            <p:txEl>
                                              <p:pRg st="0" end="24"/>
                                            </p:txEl>
                                          </p:spTgt>
                                        </p:tgtEl>
                                        <p:attrNameLst>
                                          <p:attrName/>
                                        </p:attrNameLst>
                                      </p:cBhvr>
                                      <p:tavLst>
                                        <p:tav tm="0">
                                          <p:val>
                                            <p:strVal val="0"/>
                                          </p:val>
                                        </p:tav>
                                        <p:tav tm="100000">
                                          <p:val>
                                            <p:strVal val="#ppt_w"/>
                                          </p:val>
                                        </p:tav>
                                      </p:tavLst>
                                    </p:anim>
                                    <p:anim calcmode="lin" valueType="num">
                                      <p:cBhvr additive="repl">
                                        <p:cTn id="8" dur="1000" fill="hold"/>
                                        <p:tgtEl>
                                          <p:spTgt spid="130">
                                            <p:txEl>
                                              <p:pRg st="0" end="24"/>
                                            </p:txEl>
                                          </p:spTgt>
                                        </p:tgtEl>
                                        <p:attrNameLst>
                                          <p:attrName/>
                                        </p:attrNameLst>
                                      </p:cBhvr>
                                      <p:tavLst>
                                        <p:tav tm="0">
                                          <p:val>
                                            <p:strVal val="0"/>
                                          </p:val>
                                        </p:tav>
                                        <p:tav tm="100000">
                                          <p:val>
                                            <p:strVal val="#ppt_h"/>
                                          </p:val>
                                        </p:tav>
                                      </p:tavLst>
                                    </p:anim>
                                    <p:anim calcmode="lin" valueType="num">
                                      <p:cBhvr additive="repl">
                                        <p:cTn id="9" dur="1000" fill="hold"/>
                                        <p:tgtEl>
                                          <p:spTgt spid="130">
                                            <p:txEl>
                                              <p:pRg st="0" end="24"/>
                                            </p:txEl>
                                          </p:spTgt>
                                        </p:tgtEl>
                                        <p:attrNameLst>
                                          <p:attrName/>
                                        </p:attrNameLst>
                                      </p:cBhvr>
                                      <p:tavLst>
                                        <p:tav tm="0">
                                          <p:val>
                                            <p:strVal val="90"/>
                                          </p:val>
                                        </p:tav>
                                        <p:tav tm="100000">
                                          <p:val>
                                            <p:strVal val="0"/>
                                          </p:val>
                                        </p:tav>
                                      </p:tavLst>
                                    </p:anim>
                                    <p:animEffect transition="in" filter="fade">
                                      <p:cBhvr additive="repl">
                                        <p:cTn id="10" dur="1000"/>
                                        <p:tgtEl>
                                          <p:spTgt spid="130">
                                            <p:txEl>
                                              <p:pRg st="0" end="24"/>
                                            </p:txEl>
                                          </p:spTgt>
                                        </p:tgtEl>
                                      </p:cBhvr>
                                    </p:animEffect>
                                  </p:childTnLst>
                                </p:cTn>
                              </p:par>
                            </p:childTnLst>
                          </p:cTn>
                        </p:par>
                      </p:childTnLst>
                    </p:cTn>
                  </p:par>
                  <p:par>
                    <p:cTn id="11" fill="freeze">
                      <p:stCondLst>
                        <p:cond delay="indefinite"/>
                      </p:stCondLst>
                      <p:childTnLst>
                        <p:par>
                          <p:cTn id="12" fill="freeze">
                            <p:stCondLst>
                              <p:cond delay="0"/>
                            </p:stCondLst>
                            <p:childTnLst>
                              <p:par>
                                <p:cTn id="13" presetID="1" presetClass="entr" fill="hold" nodeType="clickEffect">
                                  <p:stCondLst>
                                    <p:cond delay="0"/>
                                  </p:stCondLst>
                                  <p:childTnLst>
                                    <p:set>
                                      <p:cBhvr>
                                        <p:cTn id="14" dur="1" fill="hold">
                                          <p:stCondLst>
                                            <p:cond delay="0"/>
                                          </p:stCondLst>
                                        </p:cTn>
                                        <p:tgtEl>
                                          <p:spTgt spid="129">
                                            <p:txEl>
                                              <p:pRg st="0" end="24"/>
                                            </p:txEl>
                                          </p:spTgt>
                                        </p:tgtEl>
                                        <p:attrNameLst>
                                          <p:attrName>style.visibility</p:attrName>
                                        </p:attrNameLst>
                                      </p:cBhvr>
                                      <p:to>
                                        <p:strVal val="visible"/>
                                      </p:to>
                                    </p:set>
                                  </p:childTnLst>
                                </p:cTn>
                              </p:par>
                            </p:childTnLst>
                          </p:cTn>
                        </p:par>
                      </p:childTnLst>
                    </p:cTn>
                  </p:par>
                  <p:par>
                    <p:cTn id="15" fill="freeze">
                      <p:stCondLst>
                        <p:cond delay="indefinite"/>
                      </p:stCondLst>
                      <p:childTnLst>
                        <p:par>
                          <p:cTn id="16" fill="freeze">
                            <p:stCondLst>
                              <p:cond delay="0"/>
                            </p:stCondLst>
                            <p:childTnLst>
                              <p:par>
                                <p:cTn id="17" presetID="19" presetClass="entr" presetSubtype="10" fill="hold" nodeType="clickEffect">
                                  <p:stCondLst>
                                    <p:cond delay="0"/>
                                  </p:stCondLst>
                                  <p:childTnLst>
                                    <p:set>
                                      <p:cBhvr>
                                        <p:cTn id="18" dur="1" fill="hold">
                                          <p:stCondLst>
                                            <p:cond delay="0"/>
                                          </p:stCondLst>
                                        </p:cTn>
                                        <p:tgtEl>
                                          <p:spTgt spid="131">
                                            <p:txEl>
                                              <p:pRg st="0" end="22"/>
                                            </p:txEl>
                                          </p:spTgt>
                                        </p:tgtEl>
                                        <p:attrNameLst>
                                          <p:attrName>style.visibility</p:attrName>
                                        </p:attrNameLst>
                                      </p:cBhvr>
                                      <p:to>
                                        <p:strVal val="visible"/>
                                      </p:to>
                                    </p:set>
                                    <p:anim calcmode="lin" valueType="num">
                                      <p:cBhvr additive="repl">
                                        <p:cTn id="19" dur="5000" fill="hold"/>
                                        <p:tgtEl>
                                          <p:spTgt spid="131">
                                            <p:txEl>
                                              <p:pRg st="0" end="22"/>
                                            </p:txEl>
                                          </p:spTgt>
                                        </p:tgtEl>
                                        <p:attrNameLst>
                                          <p:attrName/>
                                        </p:attrNameLst>
                                      </p:cBhvr>
                                      <p:tavLst>
                                        <p:tav tm="0" fmla="width*sin(2.5*pi*$)">
                                          <p:val>
                                            <p:strVal val="0"/>
                                          </p:val>
                                        </p:tav>
                                        <p:tav tm="100000" fmla="width*sin(2.5*pi*$)">
                                          <p:val>
                                            <p:strVal val="1"/>
                                          </p:val>
                                        </p:tav>
                                      </p:tavLst>
                                    </p:anim>
                                    <p:anim calcmode="lin" valueType="num">
                                      <p:cBhvr additive="repl">
                                        <p:cTn id="20" dur="5000" fill="hold"/>
                                        <p:tgtEl>
                                          <p:spTgt spid="131">
                                            <p:txEl>
                                              <p:pRg st="0" end="22"/>
                                            </p:txEl>
                                          </p:spTgt>
                                        </p:tgtEl>
                                        <p:attrNameLst>
                                          <p:attrName/>
                                        </p:attrNameLst>
                                      </p:cBhvr>
                                      <p:tavLst>
                                        <p:tav tm="0">
                                          <p:val>
                                            <p:strVal val="#ppt_h"/>
                                          </p:val>
                                        </p:tav>
                                        <p:tav tm="100000">
                                          <p:val>
                                            <p:strVal val="#ppt_h"/>
                                          </p:val>
                                        </p:tav>
                                      </p:tavLst>
                                    </p:anim>
                                  </p:childTnLst>
                                </p:cTn>
                              </p:par>
                            </p:childTnLst>
                          </p:cTn>
                        </p:par>
                      </p:childTnLst>
                    </p:cTn>
                  </p:par>
                  <p:par>
                    <p:cTn id="21" fill="freeze">
                      <p:stCondLst>
                        <p:cond delay="indefinite"/>
                      </p:stCondLst>
                      <p:childTnLst>
                        <p:par>
                          <p:cTn id="22" fill="freeze">
                            <p:stCondLst>
                              <p:cond delay="0"/>
                            </p:stCondLst>
                            <p:childTnLst>
                              <p:par>
                                <p:cTn id="23" presetID="31" presetClass="entr" fill="hold" nodeType="clickEffect">
                                  <p:stCondLst>
                                    <p:cond delay="0"/>
                                  </p:stCondLst>
                                  <p:childTnLst>
                                    <p:set>
                                      <p:cBhvr>
                                        <p:cTn id="24" dur="1" fill="hold">
                                          <p:stCondLst>
                                            <p:cond delay="0"/>
                                          </p:stCondLst>
                                        </p:cTn>
                                        <p:tgtEl>
                                          <p:spTgt spid="136">
                                            <p:txEl>
                                              <p:pRg st="0" end="15"/>
                                            </p:txEl>
                                          </p:spTgt>
                                        </p:tgtEl>
                                        <p:attrNameLst>
                                          <p:attrName>style.visibility</p:attrName>
                                        </p:attrNameLst>
                                      </p:cBhvr>
                                      <p:to>
                                        <p:strVal val="visible"/>
                                      </p:to>
                                    </p:set>
                                    <p:anim calcmode="lin" valueType="num">
                                      <p:cBhvr additive="repl">
                                        <p:cTn id="25" dur="1000" fill="hold"/>
                                        <p:tgtEl>
                                          <p:spTgt spid="136">
                                            <p:txEl>
                                              <p:pRg st="0" end="15"/>
                                            </p:txEl>
                                          </p:spTgt>
                                        </p:tgtEl>
                                        <p:attrNameLst>
                                          <p:attrName/>
                                        </p:attrNameLst>
                                      </p:cBhvr>
                                      <p:tavLst>
                                        <p:tav tm="0">
                                          <p:val>
                                            <p:strVal val="0"/>
                                          </p:val>
                                        </p:tav>
                                        <p:tav tm="100000">
                                          <p:val>
                                            <p:strVal val="#ppt_w"/>
                                          </p:val>
                                        </p:tav>
                                      </p:tavLst>
                                    </p:anim>
                                    <p:anim calcmode="lin" valueType="num">
                                      <p:cBhvr additive="repl">
                                        <p:cTn id="26" dur="1000" fill="hold"/>
                                        <p:tgtEl>
                                          <p:spTgt spid="136">
                                            <p:txEl>
                                              <p:pRg st="0" end="15"/>
                                            </p:txEl>
                                          </p:spTgt>
                                        </p:tgtEl>
                                        <p:attrNameLst>
                                          <p:attrName/>
                                        </p:attrNameLst>
                                      </p:cBhvr>
                                      <p:tavLst>
                                        <p:tav tm="0">
                                          <p:val>
                                            <p:strVal val="0"/>
                                          </p:val>
                                        </p:tav>
                                        <p:tav tm="100000">
                                          <p:val>
                                            <p:strVal val="#ppt_h"/>
                                          </p:val>
                                        </p:tav>
                                      </p:tavLst>
                                    </p:anim>
                                    <p:anim calcmode="lin" valueType="num">
                                      <p:cBhvr additive="repl">
                                        <p:cTn id="27" dur="1000" fill="hold"/>
                                        <p:tgtEl>
                                          <p:spTgt spid="136">
                                            <p:txEl>
                                              <p:pRg st="0" end="15"/>
                                            </p:txEl>
                                          </p:spTgt>
                                        </p:tgtEl>
                                        <p:attrNameLst>
                                          <p:attrName/>
                                        </p:attrNameLst>
                                      </p:cBhvr>
                                      <p:tavLst>
                                        <p:tav tm="0">
                                          <p:val>
                                            <p:strVal val="90"/>
                                          </p:val>
                                        </p:tav>
                                        <p:tav tm="100000">
                                          <p:val>
                                            <p:strVal val="0"/>
                                          </p:val>
                                        </p:tav>
                                      </p:tavLst>
                                    </p:anim>
                                    <p:animEffect transition="in" filter="fade">
                                      <p:cBhvr additive="repl">
                                        <p:cTn id="28" dur="1000"/>
                                        <p:tgtEl>
                                          <p:spTgt spid="136">
                                            <p:txEl>
                                              <p:pRg st="0" end="15"/>
                                            </p:txEl>
                                          </p:spTgt>
                                        </p:tgtEl>
                                      </p:cBhvr>
                                    </p:animEffect>
                                  </p:childTnLst>
                                </p:cTn>
                              </p:par>
                            </p:childTnLst>
                          </p:cTn>
                        </p:par>
                      </p:childTnLst>
                    </p:cTn>
                  </p:par>
                  <p:par>
                    <p:cTn id="29" fill="freeze">
                      <p:stCondLst>
                        <p:cond delay="indefinite"/>
                      </p:stCondLst>
                      <p:childTnLst>
                        <p:par>
                          <p:cTn id="30" fill="freeze">
                            <p:stCondLst>
                              <p:cond delay="0"/>
                            </p:stCondLst>
                            <p:childTnLst>
                              <p:par>
                                <p:cTn id="31" presetID="2" presetClass="entr" presetSubtype="4" fill="hold" nodeType="clickEffect">
                                  <p:stCondLst>
                                    <p:cond delay="0"/>
                                  </p:stCondLst>
                                  <p:childTnLst>
                                    <p:set>
                                      <p:cBhvr>
                                        <p:cTn id="32" dur="1" fill="hold">
                                          <p:stCondLst>
                                            <p:cond delay="0"/>
                                          </p:stCondLst>
                                        </p:cTn>
                                        <p:tgtEl>
                                          <p:spTgt spid="133">
                                            <p:txEl>
                                              <p:pRg st="0" end="20"/>
                                            </p:txEl>
                                          </p:spTgt>
                                        </p:tgtEl>
                                        <p:attrNameLst>
                                          <p:attrName>style.visibility</p:attrName>
                                        </p:attrNameLst>
                                      </p:cBhvr>
                                      <p:to>
                                        <p:strVal val="visible"/>
                                      </p:to>
                                    </p:set>
                                    <p:anim calcmode="lin" valueType="num">
                                      <p:cBhvr additive="repl">
                                        <p:cTn id="33" dur="500" fill="hold"/>
                                        <p:tgtEl>
                                          <p:spTgt spid="133">
                                            <p:txEl>
                                              <p:pRg st="0" end="20"/>
                                            </p:txEl>
                                          </p:spTgt>
                                        </p:tgtEl>
                                        <p:attrNameLst>
                                          <p:attrName>ppt_x</p:attrName>
                                        </p:attrNameLst>
                                      </p:cBhvr>
                                      <p:tavLst>
                                        <p:tav tm="0">
                                          <p:val>
                                            <p:strVal val="#ppt_x"/>
                                          </p:val>
                                        </p:tav>
                                        <p:tav tm="100000">
                                          <p:val>
                                            <p:strVal val="#ppt_x"/>
                                          </p:val>
                                        </p:tav>
                                      </p:tavLst>
                                    </p:anim>
                                    <p:anim calcmode="lin" valueType="num">
                                      <p:cBhvr additive="repl">
                                        <p:cTn id="34" dur="500" fill="hold"/>
                                        <p:tgtEl>
                                          <p:spTgt spid="133">
                                            <p:txEl>
                                              <p:pRg st="0" end="20"/>
                                            </p:txEl>
                                          </p:spTgt>
                                        </p:tgtEl>
                                        <p:attrNameLst>
                                          <p:attrName>ppt_y</p:attrName>
                                        </p:attrNameLst>
                                      </p:cBhvr>
                                      <p:tavLst>
                                        <p:tav tm="0">
                                          <p:val>
                                            <p:strVal val="1+#ppt_h/2"/>
                                          </p:val>
                                        </p:tav>
                                        <p:tav tm="100000">
                                          <p:val>
                                            <p:strVal val="#ppt_y"/>
                                          </p:val>
                                        </p:tav>
                                      </p:tavLst>
                                    </p:anim>
                                  </p:childTnLst>
                                </p:cTn>
                              </p:par>
                            </p:childTnLst>
                          </p:cTn>
                        </p:par>
                      </p:childTnLst>
                    </p:cTn>
                  </p:par>
                  <p:par>
                    <p:cTn id="35" fill="freeze">
                      <p:stCondLst>
                        <p:cond delay="indefinite"/>
                      </p:stCondLst>
                      <p:childTnLst>
                        <p:par>
                          <p:cTn id="36" fill="freeze">
                            <p:stCondLst>
                              <p:cond delay="0"/>
                            </p:stCondLst>
                            <p:childTnLst>
                              <p:par>
                                <p:cTn id="37" presetID="31" presetClass="entr" fill="hold" nodeType="clickEffect">
                                  <p:stCondLst>
                                    <p:cond delay="0"/>
                                  </p:stCondLst>
                                  <p:childTnLst>
                                    <p:set>
                                      <p:cBhvr>
                                        <p:cTn id="38" dur="1" fill="hold">
                                          <p:stCondLst>
                                            <p:cond delay="0"/>
                                          </p:stCondLst>
                                        </p:cTn>
                                        <p:tgtEl>
                                          <p:spTgt spid="134">
                                            <p:txEl>
                                              <p:pRg st="0" end="32"/>
                                            </p:txEl>
                                          </p:spTgt>
                                        </p:tgtEl>
                                        <p:attrNameLst>
                                          <p:attrName>style.visibility</p:attrName>
                                        </p:attrNameLst>
                                      </p:cBhvr>
                                      <p:to>
                                        <p:strVal val="visible"/>
                                      </p:to>
                                    </p:set>
                                    <p:anim calcmode="lin" valueType="num">
                                      <p:cBhvr additive="repl">
                                        <p:cTn id="39" dur="1000" fill="hold"/>
                                        <p:tgtEl>
                                          <p:spTgt spid="134">
                                            <p:txEl>
                                              <p:pRg st="0" end="32"/>
                                            </p:txEl>
                                          </p:spTgt>
                                        </p:tgtEl>
                                        <p:attrNameLst>
                                          <p:attrName/>
                                        </p:attrNameLst>
                                      </p:cBhvr>
                                      <p:tavLst>
                                        <p:tav tm="0">
                                          <p:val>
                                            <p:strVal val="0"/>
                                          </p:val>
                                        </p:tav>
                                        <p:tav tm="100000">
                                          <p:val>
                                            <p:strVal val="#ppt_w"/>
                                          </p:val>
                                        </p:tav>
                                      </p:tavLst>
                                    </p:anim>
                                    <p:anim calcmode="lin" valueType="num">
                                      <p:cBhvr additive="repl">
                                        <p:cTn id="40" dur="1000" fill="hold"/>
                                        <p:tgtEl>
                                          <p:spTgt spid="134">
                                            <p:txEl>
                                              <p:pRg st="0" end="32"/>
                                            </p:txEl>
                                          </p:spTgt>
                                        </p:tgtEl>
                                        <p:attrNameLst>
                                          <p:attrName/>
                                        </p:attrNameLst>
                                      </p:cBhvr>
                                      <p:tavLst>
                                        <p:tav tm="0">
                                          <p:val>
                                            <p:strVal val="0"/>
                                          </p:val>
                                        </p:tav>
                                        <p:tav tm="100000">
                                          <p:val>
                                            <p:strVal val="#ppt_h"/>
                                          </p:val>
                                        </p:tav>
                                      </p:tavLst>
                                    </p:anim>
                                    <p:anim calcmode="lin" valueType="num">
                                      <p:cBhvr additive="repl">
                                        <p:cTn id="41" dur="1000" fill="hold"/>
                                        <p:tgtEl>
                                          <p:spTgt spid="134">
                                            <p:txEl>
                                              <p:pRg st="0" end="32"/>
                                            </p:txEl>
                                          </p:spTgt>
                                        </p:tgtEl>
                                        <p:attrNameLst>
                                          <p:attrName/>
                                        </p:attrNameLst>
                                      </p:cBhvr>
                                      <p:tavLst>
                                        <p:tav tm="0">
                                          <p:val>
                                            <p:strVal val="90"/>
                                          </p:val>
                                        </p:tav>
                                        <p:tav tm="100000">
                                          <p:val>
                                            <p:strVal val="0"/>
                                          </p:val>
                                        </p:tav>
                                      </p:tavLst>
                                    </p:anim>
                                    <p:animEffect transition="in" filter="fade">
                                      <p:cBhvr additive="repl">
                                        <p:cTn id="42" dur="1000"/>
                                        <p:tgtEl>
                                          <p:spTgt spid="134">
                                            <p:txEl>
                                              <p:pRg st="0" end="32"/>
                                            </p:txEl>
                                          </p:spTgt>
                                        </p:tgtEl>
                                      </p:cBhvr>
                                    </p:animEffect>
                                  </p:childTnLst>
                                </p:cTn>
                              </p:par>
                            </p:childTnLst>
                          </p:cTn>
                        </p:par>
                      </p:childTnLst>
                    </p:cTn>
                  </p:par>
                  <p:par>
                    <p:cTn id="43" fill="freeze">
                      <p:stCondLst>
                        <p:cond delay="indefinite"/>
                      </p:stCondLst>
                      <p:childTnLst>
                        <p:par>
                          <p:cTn id="44" fill="freeze">
                            <p:stCondLst>
                              <p:cond delay="0"/>
                            </p:stCondLst>
                            <p:childTnLst>
                              <p:par>
                                <p:cTn id="45" presetID="1" presetClass="entr" fill="hold" nodeType="clickEffect">
                                  <p:stCondLst>
                                    <p:cond delay="0"/>
                                  </p:stCondLst>
                                  <p:childTnLst>
                                    <p:set>
                                      <p:cBhvr>
                                        <p:cTn id="46" dur="1" fill="hold">
                                          <p:stCondLst>
                                            <p:cond delay="0"/>
                                          </p:stCondLst>
                                        </p:cTn>
                                        <p:tgtEl>
                                          <p:spTgt spid="135">
                                            <p:txEl>
                                              <p:pRg st="0" end="8"/>
                                            </p:txEl>
                                          </p:spTgt>
                                        </p:tgtEl>
                                        <p:attrNameLst>
                                          <p:attrName>style.visibility</p:attrName>
                                        </p:attrNameLst>
                                      </p:cBhvr>
                                      <p:to>
                                        <p:strVal val="visible"/>
                                      </p:to>
                                    </p:set>
                                  </p:childTnLst>
                                </p:cTn>
                              </p:par>
                            </p:childTnLst>
                          </p:cTn>
                        </p:par>
                      </p:childTnLst>
                    </p:cTn>
                  </p:par>
                  <p:par>
                    <p:cTn id="47" fill="freeze">
                      <p:stCondLst>
                        <p:cond delay="indefinite"/>
                      </p:stCondLst>
                      <p:childTnLst>
                        <p:par>
                          <p:cTn id="48" fill="freeze">
                            <p:stCondLst>
                              <p:cond delay="0"/>
                            </p:stCondLst>
                            <p:childTnLst>
                              <p:par>
                                <p:cTn id="49" presetID="31" presetClass="entr" fill="hold" nodeType="clickEffect">
                                  <p:stCondLst>
                                    <p:cond delay="0"/>
                                  </p:stCondLst>
                                  <p:childTnLst>
                                    <p:set>
                                      <p:cBhvr>
                                        <p:cTn id="50" dur="1" fill="hold">
                                          <p:stCondLst>
                                            <p:cond delay="0"/>
                                          </p:stCondLst>
                                        </p:cTn>
                                        <p:tgtEl>
                                          <p:spTgt spid="132">
                                            <p:txEl>
                                              <p:pRg st="0" end="14"/>
                                            </p:txEl>
                                          </p:spTgt>
                                        </p:tgtEl>
                                        <p:attrNameLst>
                                          <p:attrName>style.visibility</p:attrName>
                                        </p:attrNameLst>
                                      </p:cBhvr>
                                      <p:to>
                                        <p:strVal val="visible"/>
                                      </p:to>
                                    </p:set>
                                    <p:anim calcmode="lin" valueType="num">
                                      <p:cBhvr additive="repl">
                                        <p:cTn id="51" dur="1000" fill="hold"/>
                                        <p:tgtEl>
                                          <p:spTgt spid="132">
                                            <p:txEl>
                                              <p:pRg st="0" end="14"/>
                                            </p:txEl>
                                          </p:spTgt>
                                        </p:tgtEl>
                                        <p:attrNameLst>
                                          <p:attrName/>
                                        </p:attrNameLst>
                                      </p:cBhvr>
                                      <p:tavLst>
                                        <p:tav tm="0">
                                          <p:val>
                                            <p:strVal val="0"/>
                                          </p:val>
                                        </p:tav>
                                        <p:tav tm="100000">
                                          <p:val>
                                            <p:strVal val="#ppt_w"/>
                                          </p:val>
                                        </p:tav>
                                      </p:tavLst>
                                    </p:anim>
                                    <p:anim calcmode="lin" valueType="num">
                                      <p:cBhvr additive="repl">
                                        <p:cTn id="52" dur="1000" fill="hold"/>
                                        <p:tgtEl>
                                          <p:spTgt spid="132">
                                            <p:txEl>
                                              <p:pRg st="0" end="14"/>
                                            </p:txEl>
                                          </p:spTgt>
                                        </p:tgtEl>
                                        <p:attrNameLst>
                                          <p:attrName/>
                                        </p:attrNameLst>
                                      </p:cBhvr>
                                      <p:tavLst>
                                        <p:tav tm="0">
                                          <p:val>
                                            <p:strVal val="0"/>
                                          </p:val>
                                        </p:tav>
                                        <p:tav tm="100000">
                                          <p:val>
                                            <p:strVal val="#ppt_h"/>
                                          </p:val>
                                        </p:tav>
                                      </p:tavLst>
                                    </p:anim>
                                    <p:anim calcmode="lin" valueType="num">
                                      <p:cBhvr additive="repl">
                                        <p:cTn id="53" dur="1000" fill="hold"/>
                                        <p:tgtEl>
                                          <p:spTgt spid="132">
                                            <p:txEl>
                                              <p:pRg st="0" end="14"/>
                                            </p:txEl>
                                          </p:spTgt>
                                        </p:tgtEl>
                                        <p:attrNameLst>
                                          <p:attrName/>
                                        </p:attrNameLst>
                                      </p:cBhvr>
                                      <p:tavLst>
                                        <p:tav tm="0">
                                          <p:val>
                                            <p:strVal val="90"/>
                                          </p:val>
                                        </p:tav>
                                        <p:tav tm="100000">
                                          <p:val>
                                            <p:strVal val="0"/>
                                          </p:val>
                                        </p:tav>
                                      </p:tavLst>
                                    </p:anim>
                                    <p:animEffect transition="in" filter="fade">
                                      <p:cBhvr additive="repl">
                                        <p:cTn id="54" dur="1000"/>
                                        <p:tgtEl>
                                          <p:spTgt spid="132">
                                            <p:txEl>
                                              <p:pRg st="0"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TextShape 1"/>
          <p:cNvSpPr txBox="1"/>
          <p:nvPr/>
        </p:nvSpPr>
        <p:spPr>
          <a:xfrm>
            <a:off x="720000" y="300960"/>
            <a:ext cx="8855640" cy="1262520"/>
          </a:xfrm>
          <a:prstGeom prst="rect">
            <a:avLst/>
          </a:prstGeom>
          <a:noFill/>
          <a:ln>
            <a:noFill/>
          </a:ln>
        </p:spPr>
        <p:txBody>
          <a:bodyPr lIns="0" tIns="0" rIns="0" bIns="0" anchor="ctr"/>
          <a:lstStyle/>
          <a:p>
            <a:r>
              <a:rPr lang="fr-FR" sz="4400" b="1" strike="noStrike" spc="-1">
                <a:solidFill>
                  <a:srgbClr val="333333"/>
                </a:solidFill>
                <a:latin typeface="Open Sans"/>
              </a:rPr>
              <a:t>Et pour les parents</a:t>
            </a:r>
          </a:p>
        </p:txBody>
      </p:sp>
      <p:pic>
        <p:nvPicPr>
          <p:cNvPr id="138" name="Image 137"/>
          <p:cNvPicPr/>
          <p:nvPr/>
        </p:nvPicPr>
        <p:blipFill>
          <a:blip r:embed="rId2"/>
          <a:stretch/>
        </p:blipFill>
        <p:spPr>
          <a:xfrm>
            <a:off x="2453760" y="1735200"/>
            <a:ext cx="4740120" cy="4384800"/>
          </a:xfrm>
          <a:prstGeom prst="rect">
            <a:avLst/>
          </a:prstGeom>
          <a:ln>
            <a:noFill/>
          </a:ln>
        </p:spPr>
      </p:pic>
      <p:sp>
        <p:nvSpPr>
          <p:cNvPr id="139" name="TextShape 2"/>
          <p:cNvSpPr txBox="1"/>
          <p:nvPr/>
        </p:nvSpPr>
        <p:spPr>
          <a:xfrm>
            <a:off x="5328000" y="6408000"/>
            <a:ext cx="4104000" cy="541800"/>
          </a:xfrm>
          <a:prstGeom prst="rect">
            <a:avLst/>
          </a:prstGeom>
          <a:noFill/>
          <a:ln>
            <a:noFill/>
          </a:ln>
        </p:spPr>
        <p:txBody>
          <a:bodyPr lIns="90000" tIns="45000" rIns="90000" bIns="45000"/>
          <a:lstStyle/>
          <a:p>
            <a:r>
              <a:rPr lang="fr-FR" sz="1600" b="0" i="1" strike="noStrike" spc="-1">
                <a:latin typeface="Arial"/>
              </a:rPr>
              <a:t>Binet – Les Bidochon - «Les fous sont lâchés » Fluide Glacial 1987</a:t>
            </a:r>
            <a:endParaRPr lang="fr-FR" sz="1600" b="0" strike="noStrike" spc="-1">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TextShape 1"/>
          <p:cNvSpPr txBox="1"/>
          <p:nvPr/>
        </p:nvSpPr>
        <p:spPr>
          <a:xfrm>
            <a:off x="720000" y="300960"/>
            <a:ext cx="8855640" cy="1262520"/>
          </a:xfrm>
          <a:prstGeom prst="rect">
            <a:avLst/>
          </a:prstGeom>
          <a:noFill/>
          <a:ln>
            <a:noFill/>
          </a:ln>
        </p:spPr>
        <p:txBody>
          <a:bodyPr lIns="0" tIns="0" rIns="0" bIns="0" anchor="ctr"/>
          <a:lstStyle/>
          <a:p>
            <a:r>
              <a:rPr lang="fr-FR" sz="2400" b="1" strike="noStrike" spc="-1">
                <a:solidFill>
                  <a:srgbClr val="333333"/>
                </a:solidFill>
                <a:latin typeface="Open Sans"/>
              </a:rPr>
              <a:t>France : Schéma d’élaboration du Projet personnalisé de scolarisation (PPS)</a:t>
            </a:r>
          </a:p>
        </p:txBody>
      </p:sp>
      <p:pic>
        <p:nvPicPr>
          <p:cNvPr id="141" name="Image 140"/>
          <p:cNvPicPr/>
          <p:nvPr/>
        </p:nvPicPr>
        <p:blipFill>
          <a:blip r:embed="rId2"/>
          <a:stretch/>
        </p:blipFill>
        <p:spPr>
          <a:xfrm>
            <a:off x="1142280" y="2160000"/>
            <a:ext cx="7795440" cy="438480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TextShape 1"/>
          <p:cNvSpPr txBox="1"/>
          <p:nvPr/>
        </p:nvSpPr>
        <p:spPr>
          <a:xfrm>
            <a:off x="720000" y="169920"/>
            <a:ext cx="8855640" cy="1524600"/>
          </a:xfrm>
          <a:prstGeom prst="rect">
            <a:avLst/>
          </a:prstGeom>
          <a:noFill/>
          <a:ln>
            <a:noFill/>
          </a:ln>
        </p:spPr>
        <p:txBody>
          <a:bodyPr lIns="0" tIns="0" rIns="0" bIns="0" anchor="ctr"/>
          <a:lstStyle/>
          <a:p>
            <a:r>
              <a:rPr lang="fr-FR" sz="4400" b="1" strike="noStrike" spc="-1">
                <a:solidFill>
                  <a:srgbClr val="333333"/>
                </a:solidFill>
                <a:latin typeface="Open Sans"/>
              </a:rPr>
              <a:t>Convention des Nations Unies </a:t>
            </a:r>
          </a:p>
        </p:txBody>
      </p:sp>
      <p:sp>
        <p:nvSpPr>
          <p:cNvPr id="143" name="TextShape 2"/>
          <p:cNvSpPr txBox="1"/>
          <p:nvPr/>
        </p:nvSpPr>
        <p:spPr>
          <a:xfrm>
            <a:off x="720000" y="2160000"/>
            <a:ext cx="8640000" cy="4384800"/>
          </a:xfrm>
          <a:prstGeom prst="rect">
            <a:avLst/>
          </a:prstGeom>
          <a:noFill/>
          <a:ln>
            <a:noFill/>
          </a:ln>
        </p:spPr>
        <p:txBody>
          <a:bodyPr lIns="0" tIns="0" rIns="0" bIns="0"/>
          <a:lstStyle/>
          <a:p>
            <a:pPr marL="432000" indent="-324000">
              <a:spcAft>
                <a:spcPts val="1414"/>
              </a:spcAft>
              <a:buClr>
                <a:srgbClr val="EF2929"/>
              </a:buClr>
              <a:buSzPct val="45000"/>
              <a:buFont typeface="Wingdings" charset="2"/>
              <a:buChar char=""/>
            </a:pPr>
            <a:r>
              <a:rPr lang="fr-FR" sz="2800" b="0" strike="noStrike" spc="-1">
                <a:solidFill>
                  <a:srgbClr val="333333"/>
                </a:solidFill>
                <a:latin typeface="Open Sans"/>
              </a:rPr>
              <a:t> « Dans l’élaboration et la mise en oeuvre des lois et des politiques adoptées (...), ainsi que dans l’adoption de toute décision sur des questions relatives aux personnes handicapées, les États Parties consultent étroitement et font activement participer ces personnes, y compris les enfants handicapés, par l’intermédiaire des organisations qui les représentent ».</a:t>
            </a:r>
          </a:p>
          <a:p>
            <a:pPr marL="432000" indent="-324000">
              <a:spcAft>
                <a:spcPts val="1414"/>
              </a:spcAft>
              <a:buClr>
                <a:srgbClr val="EF2929"/>
              </a:buClr>
              <a:buSzPct val="45000"/>
              <a:buFont typeface="Wingdings" charset="2"/>
              <a:buChar char=""/>
            </a:pPr>
            <a:r>
              <a:rPr lang="fr-FR" sz="2800" b="0" strike="noStrike" spc="-1">
                <a:solidFill>
                  <a:srgbClr val="333333"/>
                </a:solidFill>
                <a:latin typeface="Open Sans"/>
              </a:rPr>
              <a:t> </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TextShape 1"/>
          <p:cNvSpPr txBox="1"/>
          <p:nvPr/>
        </p:nvSpPr>
        <p:spPr>
          <a:xfrm>
            <a:off x="720000" y="169920"/>
            <a:ext cx="8855640" cy="1524600"/>
          </a:xfrm>
          <a:prstGeom prst="rect">
            <a:avLst/>
          </a:prstGeom>
          <a:noFill/>
          <a:ln>
            <a:noFill/>
          </a:ln>
        </p:spPr>
        <p:txBody>
          <a:bodyPr lIns="0" tIns="0" rIns="0" bIns="0" anchor="ctr"/>
          <a:lstStyle/>
          <a:p>
            <a:r>
              <a:rPr lang="fr-FR" sz="4400" b="1" strike="noStrike" spc="-1">
                <a:solidFill>
                  <a:srgbClr val="333333"/>
                </a:solidFill>
                <a:latin typeface="Open Sans"/>
              </a:rPr>
              <a:t>Convention des Nations Unies </a:t>
            </a:r>
          </a:p>
        </p:txBody>
      </p:sp>
      <p:sp>
        <p:nvSpPr>
          <p:cNvPr id="145" name="TextShape 2"/>
          <p:cNvSpPr txBox="1"/>
          <p:nvPr/>
        </p:nvSpPr>
        <p:spPr>
          <a:xfrm>
            <a:off x="720000" y="2160000"/>
            <a:ext cx="8640000" cy="4384800"/>
          </a:xfrm>
          <a:prstGeom prst="rect">
            <a:avLst/>
          </a:prstGeom>
          <a:noFill/>
          <a:ln>
            <a:noFill/>
          </a:ln>
        </p:spPr>
        <p:txBody>
          <a:bodyPr lIns="0" tIns="0" rIns="0" bIns="0"/>
          <a:lstStyle/>
          <a:p>
            <a:pPr marL="432000" indent="-324000">
              <a:spcAft>
                <a:spcPts val="1414"/>
              </a:spcAft>
              <a:buClr>
                <a:srgbClr val="EF2929"/>
              </a:buClr>
              <a:buSzPct val="45000"/>
              <a:buFont typeface="Wingdings" charset="2"/>
              <a:buChar char=""/>
            </a:pPr>
            <a:r>
              <a:rPr lang="fr-FR" sz="2800" b="0" strike="noStrike" spc="-1">
                <a:solidFill>
                  <a:srgbClr val="333333"/>
                </a:solidFill>
                <a:latin typeface="Open Sans"/>
              </a:rPr>
              <a:t>« Les États Parties garantissent à l’enfant handicapé (...) le droit d’exprimer librement son opinion sur toute question l’intéressant, les opinions de l’enfant étant dûment prises en considération eu égard à son âge et à son degré de maturité, et d’obtenir pour l’exercice de ce droit une aide adaptée à son handicap et à son âge. »</a:t>
            </a:r>
          </a:p>
          <a:p>
            <a:pPr marL="432000" indent="-324000">
              <a:spcAft>
                <a:spcPts val="1414"/>
              </a:spcAft>
              <a:buClr>
                <a:srgbClr val="EF2929"/>
              </a:buClr>
              <a:buSzPct val="45000"/>
              <a:buFont typeface="Wingdings" charset="2"/>
              <a:buChar char=""/>
            </a:pPr>
            <a:r>
              <a:rPr lang="fr-FR" sz="2800" b="0" strike="noStrike" spc="-1">
                <a:solidFill>
                  <a:srgbClr val="333333"/>
                </a:solidFill>
                <a:latin typeface="Open Sans"/>
              </a:rPr>
              <a:t> </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TextShape 1"/>
          <p:cNvSpPr txBox="1"/>
          <p:nvPr/>
        </p:nvSpPr>
        <p:spPr>
          <a:xfrm>
            <a:off x="720000" y="169920"/>
            <a:ext cx="8855640" cy="1524600"/>
          </a:xfrm>
          <a:prstGeom prst="rect">
            <a:avLst/>
          </a:prstGeom>
          <a:noFill/>
          <a:ln>
            <a:noFill/>
          </a:ln>
        </p:spPr>
        <p:txBody>
          <a:bodyPr lIns="0" tIns="0" rIns="0" bIns="0" anchor="ctr"/>
          <a:lstStyle/>
          <a:p>
            <a:r>
              <a:rPr lang="fr-FR" sz="4400" b="1" strike="noStrike" spc="-1">
                <a:solidFill>
                  <a:srgbClr val="333333"/>
                </a:solidFill>
                <a:latin typeface="Open Sans"/>
              </a:rPr>
              <a:t>Les formes de coopération : </a:t>
            </a:r>
            <a:r>
              <a:t/>
            </a:r>
            <a:br/>
            <a:r>
              <a:rPr lang="fr-FR" sz="4400" b="1" strike="noStrike" spc="-1">
                <a:solidFill>
                  <a:srgbClr val="333333"/>
                </a:solidFill>
                <a:latin typeface="Open Sans"/>
              </a:rPr>
              <a:t>vers un système équitable ? </a:t>
            </a:r>
          </a:p>
        </p:txBody>
      </p:sp>
      <p:sp>
        <p:nvSpPr>
          <p:cNvPr id="147" name="CustomShape 2"/>
          <p:cNvSpPr/>
          <p:nvPr/>
        </p:nvSpPr>
        <p:spPr>
          <a:xfrm>
            <a:off x="5760000" y="4392000"/>
            <a:ext cx="504000" cy="72000"/>
          </a:xfrm>
          <a:prstGeom prst="rect">
            <a:avLst/>
          </a:prstGeom>
          <a:solidFill>
            <a:srgbClr val="FFFFFF"/>
          </a:solidFill>
          <a:ln>
            <a:solidFill>
              <a:srgbClr val="FFFFFF"/>
            </a:solidFill>
          </a:ln>
        </p:spPr>
        <p:style>
          <a:lnRef idx="0">
            <a:scrgbClr r="0" g="0" b="0"/>
          </a:lnRef>
          <a:fillRef idx="0">
            <a:scrgbClr r="0" g="0" b="0"/>
          </a:fillRef>
          <a:effectRef idx="0">
            <a:scrgbClr r="0" g="0" b="0"/>
          </a:effectRef>
          <a:fontRef idx="minor"/>
        </p:style>
      </p:sp>
      <p:pic>
        <p:nvPicPr>
          <p:cNvPr id="148" name="Image 147"/>
          <p:cNvPicPr/>
          <p:nvPr/>
        </p:nvPicPr>
        <p:blipFill>
          <a:blip r:embed="rId2"/>
          <a:stretch/>
        </p:blipFill>
        <p:spPr>
          <a:xfrm>
            <a:off x="282600" y="1829160"/>
            <a:ext cx="9335880" cy="525096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TextShape 1"/>
          <p:cNvSpPr txBox="1"/>
          <p:nvPr/>
        </p:nvSpPr>
        <p:spPr>
          <a:xfrm>
            <a:off x="720000" y="169920"/>
            <a:ext cx="8855640" cy="1524600"/>
          </a:xfrm>
          <a:prstGeom prst="rect">
            <a:avLst/>
          </a:prstGeom>
          <a:noFill/>
          <a:ln>
            <a:noFill/>
          </a:ln>
        </p:spPr>
        <p:txBody>
          <a:bodyPr lIns="0" tIns="0" rIns="0" bIns="0" anchor="ctr"/>
          <a:lstStyle/>
          <a:p>
            <a:r>
              <a:rPr lang="fr-FR" sz="4400" b="1" strike="noStrike" spc="-1">
                <a:solidFill>
                  <a:srgbClr val="333333"/>
                </a:solidFill>
                <a:latin typeface="Open Sans"/>
              </a:rPr>
              <a:t>Les formes de coopération : </a:t>
            </a:r>
            <a:r>
              <a:t/>
            </a:r>
            <a:br/>
            <a:r>
              <a:rPr lang="fr-FR" sz="4400" b="1" strike="noStrike" spc="-1">
                <a:solidFill>
                  <a:srgbClr val="333333"/>
                </a:solidFill>
                <a:latin typeface="Open Sans"/>
              </a:rPr>
              <a:t>vers un système équitable ? </a:t>
            </a:r>
          </a:p>
        </p:txBody>
      </p:sp>
      <p:sp>
        <p:nvSpPr>
          <p:cNvPr id="150" name="CustomShape 2"/>
          <p:cNvSpPr/>
          <p:nvPr/>
        </p:nvSpPr>
        <p:spPr>
          <a:xfrm>
            <a:off x="5760000" y="4392000"/>
            <a:ext cx="504000" cy="72000"/>
          </a:xfrm>
          <a:prstGeom prst="rect">
            <a:avLst/>
          </a:prstGeom>
          <a:solidFill>
            <a:srgbClr val="FFFFFF"/>
          </a:solidFill>
          <a:ln>
            <a:solidFill>
              <a:srgbClr val="FFFFFF"/>
            </a:solidFill>
          </a:ln>
        </p:spPr>
        <p:style>
          <a:lnRef idx="0">
            <a:scrgbClr r="0" g="0" b="0"/>
          </a:lnRef>
          <a:fillRef idx="0">
            <a:scrgbClr r="0" g="0" b="0"/>
          </a:fillRef>
          <a:effectRef idx="0">
            <a:scrgbClr r="0" g="0" b="0"/>
          </a:effectRef>
          <a:fontRef idx="minor"/>
        </p:style>
      </p:sp>
      <p:pic>
        <p:nvPicPr>
          <p:cNvPr id="151" name="Image 150"/>
          <p:cNvPicPr/>
          <p:nvPr/>
        </p:nvPicPr>
        <p:blipFill>
          <a:blip r:embed="rId2"/>
          <a:stretch/>
        </p:blipFill>
        <p:spPr>
          <a:xfrm>
            <a:off x="327960" y="1710360"/>
            <a:ext cx="9247680" cy="520164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TextShape 1"/>
          <p:cNvSpPr txBox="1"/>
          <p:nvPr/>
        </p:nvSpPr>
        <p:spPr>
          <a:xfrm>
            <a:off x="720000" y="169920"/>
            <a:ext cx="8855640" cy="1524600"/>
          </a:xfrm>
          <a:prstGeom prst="rect">
            <a:avLst/>
          </a:prstGeom>
          <a:noFill/>
          <a:ln>
            <a:noFill/>
          </a:ln>
        </p:spPr>
        <p:txBody>
          <a:bodyPr lIns="0" tIns="0" rIns="0" bIns="0" anchor="ctr"/>
          <a:lstStyle/>
          <a:p>
            <a:r>
              <a:rPr lang="fr-FR" sz="4400" b="1" strike="noStrike" spc="-1">
                <a:solidFill>
                  <a:srgbClr val="333333"/>
                </a:solidFill>
                <a:latin typeface="Open Sans"/>
              </a:rPr>
              <a:t>Quel accompagnement de la famille ? </a:t>
            </a:r>
          </a:p>
        </p:txBody>
      </p:sp>
      <p:pic>
        <p:nvPicPr>
          <p:cNvPr id="153" name="Image 152"/>
          <p:cNvPicPr/>
          <p:nvPr/>
        </p:nvPicPr>
        <p:blipFill>
          <a:blip r:embed="rId2"/>
          <a:stretch/>
        </p:blipFill>
        <p:spPr>
          <a:xfrm>
            <a:off x="2880000" y="1533600"/>
            <a:ext cx="3839760" cy="501120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947</TotalTime>
  <Words>78</Words>
  <Application>Microsoft Office PowerPoint</Application>
  <PresentationFormat>Personnalisé</PresentationFormat>
  <Paragraphs>24</Paragraphs>
  <Slides>9</Slides>
  <Notes>0</Notes>
  <HiddenSlides>0</HiddenSlides>
  <MMClips>0</MMClips>
  <ScaleCrop>false</ScaleCrop>
  <HeadingPairs>
    <vt:vector size="6" baseType="variant">
      <vt:variant>
        <vt:lpstr>Polices utilisées</vt:lpstr>
      </vt:variant>
      <vt:variant>
        <vt:i4>5</vt:i4>
      </vt:variant>
      <vt:variant>
        <vt:lpstr>Thème</vt:lpstr>
      </vt:variant>
      <vt:variant>
        <vt:i4>3</vt:i4>
      </vt:variant>
      <vt:variant>
        <vt:lpstr>Titres des diapositives</vt:lpstr>
      </vt:variant>
      <vt:variant>
        <vt:i4>9</vt:i4>
      </vt:variant>
    </vt:vector>
  </HeadingPairs>
  <TitlesOfParts>
    <vt:vector size="17" baseType="lpstr">
      <vt:lpstr>Arial</vt:lpstr>
      <vt:lpstr>DejaVu Sans</vt:lpstr>
      <vt:lpstr>Open Sans</vt:lpstr>
      <vt:lpstr>Symbol</vt:lpstr>
      <vt:lpstr>Wingdings</vt:lpstr>
      <vt:lpstr>Office Theme</vt:lpstr>
      <vt:lpstr>Office Theme</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Emmanuel Guichardaz</dc:creator>
  <dc:description/>
  <cp:lastModifiedBy>Rkia CHAFAQI</cp:lastModifiedBy>
  <cp:revision>47</cp:revision>
  <dcterms:created xsi:type="dcterms:W3CDTF">2018-06-28T21:38:53Z</dcterms:created>
  <dcterms:modified xsi:type="dcterms:W3CDTF">2019-01-04T09:25:03Z</dcterms:modified>
  <dc:language>fr-FR</dc:language>
</cp:coreProperties>
</file>